
<file path=[Content_Types].xml><?xml version="1.0" encoding="utf-8"?>
<Types xmlns="http://schemas.openxmlformats.org/package/2006/content-types">
  <Override PartName="/_rels/.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slides/_rels/slide26.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143.jpeg" ContentType="image/jpeg"/>
  <Override PartName="/ppt/media/image142.jpeg" ContentType="image/jpeg"/>
  <Override PartName="/ppt/media/image140.png" ContentType="image/png"/>
  <Override PartName="/ppt/media/image134.png" ContentType="image/png"/>
  <Override PartName="/ppt/media/image130.png" ContentType="image/png"/>
  <Override PartName="/ppt/media/image120.png" ContentType="image/png"/>
  <Override PartName="/ppt/media/image110.png" ContentType="image/png"/>
  <Override PartName="/ppt/media/image100.png" ContentType="image/png"/>
  <Override PartName="/ppt/media/image99.png" ContentType="image/png"/>
  <Override PartName="/ppt/media/image97.jpeg" ContentType="image/jpeg"/>
  <Override PartName="/ppt/media/image105.png" ContentType="image/png"/>
  <Override PartName="/ppt/media/image14.png" ContentType="image/png"/>
  <Override PartName="/ppt/media/image88.jpeg" ContentType="image/jpeg"/>
  <Override PartName="/ppt/media/image87.jpeg" ContentType="image/jpeg"/>
  <Override PartName="/ppt/media/image86.jpeg" ContentType="image/jpeg"/>
  <Override PartName="/ppt/media/image85.jpeg" ContentType="image/jpeg"/>
  <Override PartName="/ppt/media/image57.png" ContentType="image/png"/>
  <Override PartName="/ppt/media/image5.png" ContentType="image/png"/>
  <Override PartName="/ppt/media/image76.jpeg" ContentType="image/jpeg"/>
  <Override PartName="/ppt/media/image138.png" ContentType="image/png"/>
  <Override PartName="/ppt/media/image47.png" ContentType="image/png"/>
  <Override PartName="/ppt/media/image75.jpeg" ContentType="image/jpeg"/>
  <Override PartName="/ppt/media/image72.png" ContentType="image/png"/>
  <Override PartName="/ppt/media/image96.jpeg" ContentType="image/jpeg"/>
  <Override PartName="/ppt/media/image71.png" ContentType="image/png"/>
  <Override PartName="/ppt/media/image70.png" ContentType="image/png"/>
  <Override PartName="/ppt/media/image68.png" ContentType="image/png"/>
  <Override PartName="/ppt/media/image84.jpeg" ContentType="image/jpeg"/>
  <Override PartName="/ppt/media/image77.jpeg" ContentType="image/jpeg"/>
  <Override PartName="/ppt/media/image67.png" ContentType="image/png"/>
  <Override PartName="/ppt/media/image92.jpeg" ContentType="image/jpeg"/>
  <Override PartName="/ppt/media/image66.png" ContentType="image/png"/>
  <Override PartName="/ppt/media/image65.png" ContentType="image/png"/>
  <Override PartName="/ppt/media/image64.png" ContentType="image/png"/>
  <Override PartName="/ppt/media/image128.png" ContentType="image/png"/>
  <Override PartName="/ppt/media/image37.png" ContentType="image/png"/>
  <Override PartName="/ppt/media/image74.jpeg" ContentType="image/jpeg"/>
  <Override PartName="/ppt/media/image63.png" ContentType="image/png"/>
  <Override PartName="/ppt/media/image62.png" ContentType="image/png"/>
  <Override PartName="/ppt/media/image95.jpeg" ContentType="image/jpeg"/>
  <Override PartName="/ppt/media/image61.png" ContentType="image/png"/>
  <Override PartName="/ppt/media/image60.png" ContentType="image/png"/>
  <Override PartName="/ppt/media/image6.png" ContentType="image/png"/>
  <Override PartName="/ppt/media/image58.png" ContentType="image/png"/>
  <Override PartName="/ppt/media/image141.png" ContentType="image/png"/>
  <Override PartName="/ppt/media/image50.png" ContentType="image/png"/>
  <Override PartName="/ppt/media/image49.png" ContentType="image/png"/>
  <Override PartName="/ppt/media/image139.png" ContentType="image/png"/>
  <Override PartName="/ppt/media/image48.png" ContentType="image/png"/>
  <Override PartName="/ppt/media/image82.jpeg" ContentType="image/jpeg"/>
  <Override PartName="/ppt/media/image137.png" ContentType="image/png"/>
  <Override PartName="/ppt/media/image90.jpeg" ContentType="image/jpeg"/>
  <Override PartName="/ppt/media/image46.png" ContentType="image/png"/>
  <Override PartName="/ppt/media/image136.png" ContentType="image/png"/>
  <Override PartName="/ppt/media/image45.png" ContentType="image/png"/>
  <Override PartName="/ppt/media/image135.png" ContentType="image/png"/>
  <Override PartName="/ppt/media/image44.png" ContentType="image/png"/>
  <Override PartName="/ppt/media/image133.png" ContentType="image/png"/>
  <Override PartName="/ppt/media/image42.png" ContentType="image/png"/>
  <Override PartName="/ppt/media/image93.jpeg" ContentType="image/jpeg"/>
  <Override PartName="/ppt/media/image132.png" ContentType="image/png"/>
  <Override PartName="/ppt/media/image41.png" ContentType="image/png"/>
  <Override PartName="/ppt/media/image131.png" ContentType="image/png"/>
  <Override PartName="/ppt/media/image40.png" ContentType="image/png"/>
  <Override PartName="/ppt/media/image126.png" ContentType="image/png"/>
  <Override PartName="/ppt/media/image35.png" ContentType="image/png"/>
  <Override PartName="/ppt/media/image125.png" ContentType="image/png"/>
  <Override PartName="/ppt/media/image34.png" ContentType="image/png"/>
  <Override PartName="/ppt/media/image124.png" ContentType="image/png"/>
  <Override PartName="/ppt/media/image33.png" ContentType="image/png"/>
  <Override PartName="/ppt/media/image123.png" ContentType="image/png"/>
  <Override PartName="/ppt/media/image32.png" ContentType="image/png"/>
  <Override PartName="/ppt/media/image122.png" ContentType="image/png"/>
  <Override PartName="/ppt/media/image31.png" ContentType="image/png"/>
  <Override PartName="/ppt/media/image121.png" ContentType="image/png"/>
  <Override PartName="/ppt/media/image30.png" ContentType="image/png"/>
  <Override PartName="/ppt/media/image29.png" ContentType="image/png"/>
  <Override PartName="/ppt/media/image56.png" ContentType="image/png"/>
  <Override PartName="/ppt/media/image4.png" ContentType="image/png"/>
  <Override PartName="/ppt/media/image91.jpeg" ContentType="image/jpeg"/>
  <Override PartName="/ppt/media/image78.jpeg" ContentType="image/jpeg"/>
  <Override PartName="/ppt/media/image119.png" ContentType="image/png"/>
  <Override PartName="/ppt/media/image28.png" ContentType="image/png"/>
  <Override PartName="/ppt/media/image80.jpeg" ContentType="image/jpeg"/>
  <Override PartName="/ppt/media/image118.png" ContentType="image/png"/>
  <Override PartName="/ppt/media/image73.jpeg" ContentType="image/jpeg"/>
  <Override PartName="/ppt/media/image27.png" ContentType="image/png"/>
  <Override PartName="/ppt/media/image117.png" ContentType="image/png"/>
  <Override PartName="/ppt/media/image26.png" ContentType="image/png"/>
  <Override PartName="/ppt/media/image3.png" ContentType="image/png"/>
  <Override PartName="/ppt/media/image55.png" ContentType="image/png"/>
  <Override PartName="/ppt/media/image111.png" ContentType="image/png"/>
  <Override PartName="/ppt/media/image20.png" ContentType="image/png"/>
  <Override PartName="/ppt/media/image19.png" ContentType="image/png"/>
  <Override PartName="/ppt/media/image109.png" ContentType="image/png"/>
  <Override PartName="/ppt/media/image18.png" ContentType="image/png"/>
  <Override PartName="/ppt/media/image107.png" ContentType="image/png"/>
  <Override PartName="/ppt/media/image16.png" ContentType="image/png"/>
  <Override PartName="/ppt/media/image106.png" ContentType="image/png"/>
  <Override PartName="/ppt/media/image15.png" ContentType="image/png"/>
  <Override PartName="/ppt/media/image104.png" ContentType="image/png"/>
  <Override PartName="/ppt/media/image13.png" ContentType="image/png"/>
  <Override PartName="/ppt/media/image103.png" ContentType="image/png"/>
  <Override PartName="/ppt/media/image12.png" ContentType="image/png"/>
  <Override PartName="/ppt/media/image69.png" ContentType="image/png"/>
  <Override PartName="/ppt/media/image101.png" ContentType="image/png"/>
  <Override PartName="/ppt/media/image10.png" ContentType="image/png"/>
  <Override PartName="/ppt/media/image2.png" ContentType="image/png"/>
  <Override PartName="/ppt/media/image54.png" ContentType="image/png"/>
  <Override PartName="/ppt/media/image116.png" ContentType="image/png"/>
  <Override PartName="/ppt/media/image25.png" ContentType="image/png"/>
  <Override PartName="/ppt/media/image43.wmf" ContentType="image/x-wmf"/>
  <Override PartName="/ppt/media/image115.png" ContentType="image/png"/>
  <Override PartName="/ppt/media/image24.png" ContentType="image/png"/>
  <Override PartName="/ppt/media/image7.png" ContentType="image/png"/>
  <Override PartName="/ppt/media/image59.png" ContentType="image/png"/>
  <Override PartName="/ppt/media/image9.png" ContentType="image/png"/>
  <Override PartName="/ppt/media/image89.jpeg" ContentType="image/jpeg"/>
  <Override PartName="/ppt/media/image113.png" ContentType="image/png"/>
  <Override PartName="/ppt/media/image22.png" ContentType="image/png"/>
  <Override PartName="/ppt/media/image83.jpeg" ContentType="image/jpeg"/>
  <Override PartName="/ppt/media/image102.png" ContentType="image/png"/>
  <Override PartName="/ppt/media/image98.jpeg" ContentType="image/jpeg"/>
  <Override PartName="/ppt/media/image11.png" ContentType="image/png"/>
  <Override PartName="/ppt/media/image112.png" ContentType="image/png"/>
  <Override PartName="/ppt/media/image21.png" ContentType="image/png"/>
  <Override PartName="/ppt/media/image39.png" ContentType="image/png"/>
  <Override PartName="/ppt/media/image114.png" ContentType="image/png"/>
  <Override PartName="/ppt/media/image23.png" ContentType="image/png"/>
  <Override PartName="/ppt/media/image79.jpeg" ContentType="image/jpeg"/>
  <Override PartName="/ppt/media/image129.png" ContentType="image/png"/>
  <Override PartName="/ppt/media/image38.png" ContentType="image/png"/>
  <Override PartName="/ppt/media/image1.png" ContentType="image/png"/>
  <Override PartName="/ppt/media/image53.png" ContentType="image/png"/>
  <Override PartName="/ppt/media/image81.jpeg" ContentType="image/jpeg"/>
  <Override PartName="/ppt/media/image52.png" ContentType="image/png"/>
  <Override PartName="/ppt/media/image108.png" ContentType="image/png"/>
  <Override PartName="/ppt/media/image17.png" ContentType="image/png"/>
  <Override PartName="/ppt/media/image8.jpeg" ContentType="image/jpeg"/>
  <Override PartName="/ppt/media/image127.png" ContentType="image/png"/>
  <Override PartName="/ppt/media/image36.png" ContentType="image/png"/>
  <Override PartName="/ppt/media/image94.jpeg" ContentType="image/jpeg"/>
  <Override PartName="/ppt/media/image51.png" ContentType="image/png"/>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Rectangle 1"/>
          <p:cNvSpPr/>
          <p:nvPr/>
        </p:nvSpPr>
        <p:spPr>
          <a:xfrm>
            <a:off x="0" y="0"/>
            <a:ext cx="6858000" cy="9144000"/>
          </a:xfrm>
          <a:prstGeom prst="rect">
            <a:avLst/>
          </a:prstGeom>
          <a:solidFill>
            <a:srgbClr val="ffffff"/>
          </a:solidFill>
          <a:ln>
            <a:noFill/>
          </a:ln>
        </p:spPr>
      </p:sp>
      <p:sp>
        <p:nvSpPr>
          <p:cNvPr id="350" name="PlaceHolder 2"/>
          <p:cNvSpPr>
            <a:spLocks noGrp="1"/>
          </p:cNvSpPr>
          <p:nvPr>
            <p:ph type="hdr"/>
          </p:nvPr>
        </p:nvSpPr>
        <p:spPr>
          <a:xfrm>
            <a:off x="-360" y="0"/>
            <a:ext cx="2971800" cy="457200"/>
          </a:xfrm>
          <a:prstGeom prst="rect">
            <a:avLst/>
          </a:prstGeom>
        </p:spPr>
        <p:txBody>
          <a:bodyPr lIns="90000" rIns="90000" tIns="46800" bIns="46800"/>
          <a:p>
            <a:endParaRPr b="0" lang="pt-BR" sz="2400" spc="-1" strike="noStrike">
              <a:solidFill>
                <a:srgbClr val="000000"/>
              </a:solidFill>
              <a:uFill>
                <a:solidFill>
                  <a:srgbClr val="ffffff"/>
                </a:solidFill>
              </a:uFill>
              <a:latin typeface="Times New Roman"/>
            </a:endParaRPr>
          </a:p>
        </p:txBody>
      </p:sp>
      <p:sp>
        <p:nvSpPr>
          <p:cNvPr id="351" name="PlaceHolder 3"/>
          <p:cNvSpPr>
            <a:spLocks noGrp="1"/>
          </p:cNvSpPr>
          <p:nvPr>
            <p:ph type="dt"/>
          </p:nvPr>
        </p:nvSpPr>
        <p:spPr>
          <a:xfrm>
            <a:off x="3884400" y="0"/>
            <a:ext cx="2971800" cy="457200"/>
          </a:xfrm>
          <a:prstGeom prst="rect">
            <a:avLst/>
          </a:prstGeom>
        </p:spPr>
        <p:txBody>
          <a:bodyPr lIns="90000" rIns="90000" tIns="46800" bIns="46800"/>
          <a:p>
            <a:endParaRPr b="0" lang="pt-BR" sz="2400" spc="-1" strike="noStrike">
              <a:solidFill>
                <a:srgbClr val="000000"/>
              </a:solidFill>
              <a:uFill>
                <a:solidFill>
                  <a:srgbClr val="ffffff"/>
                </a:solidFill>
              </a:uFill>
              <a:latin typeface="Times New Roman"/>
            </a:endParaRPr>
          </a:p>
        </p:txBody>
      </p:sp>
      <p:sp>
        <p:nvSpPr>
          <p:cNvPr id="352" name="PlaceHolder 4"/>
          <p:cNvSpPr>
            <a:spLocks noGrp="1"/>
          </p:cNvSpPr>
          <p:nvPr>
            <p:ph type="body"/>
          </p:nvPr>
        </p:nvSpPr>
        <p:spPr>
          <a:xfrm>
            <a:off x="685800" y="4343400"/>
            <a:ext cx="5486400" cy="4114800"/>
          </a:xfrm>
          <a:prstGeom prst="rect">
            <a:avLst/>
          </a:prstGeom>
        </p:spPr>
        <p:txBody>
          <a:bodyPr lIns="90000" rIns="90000" tIns="46800" bIns="46800"/>
          <a:p>
            <a:r>
              <a:rPr b="0" lang="pt-BR" sz="1200" spc="-1" strike="noStrike">
                <a:solidFill>
                  <a:srgbClr val="000000"/>
                </a:solidFill>
                <a:uFill>
                  <a:solidFill>
                    <a:srgbClr val="ffffff"/>
                  </a:solidFill>
                </a:uFill>
                <a:latin typeface="Arial"/>
              </a:rPr>
              <a:t>Click to edit the notes format</a:t>
            </a:r>
            <a:endParaRPr b="0" lang="pt-BR" sz="1200" spc="-1" strike="noStrike">
              <a:solidFill>
                <a:srgbClr val="000000"/>
              </a:solidFill>
              <a:uFill>
                <a:solidFill>
                  <a:srgbClr val="ffffff"/>
                </a:solidFill>
              </a:uFill>
              <a:latin typeface="Arial"/>
            </a:endParaRPr>
          </a:p>
        </p:txBody>
      </p:sp>
      <p:sp>
        <p:nvSpPr>
          <p:cNvPr id="353" name="PlaceHolder 5"/>
          <p:cNvSpPr>
            <a:spLocks noGrp="1"/>
          </p:cNvSpPr>
          <p:nvPr>
            <p:ph type="ftr"/>
          </p:nvPr>
        </p:nvSpPr>
        <p:spPr>
          <a:xfrm>
            <a:off x="-360" y="8685360"/>
            <a:ext cx="2971800" cy="457200"/>
          </a:xfrm>
          <a:prstGeom prst="rect">
            <a:avLst/>
          </a:prstGeom>
        </p:spPr>
        <p:txBody>
          <a:bodyPr lIns="90000" rIns="90000" tIns="46800" bIns="46800" anchor="b"/>
          <a:p>
            <a:endParaRPr b="0" lang="pt-BR" sz="2400" spc="-1" strike="noStrike">
              <a:solidFill>
                <a:srgbClr val="000000"/>
              </a:solidFill>
              <a:uFill>
                <a:solidFill>
                  <a:srgbClr val="ffffff"/>
                </a:solidFill>
              </a:uFill>
              <a:latin typeface="Times New Roman"/>
            </a:endParaRPr>
          </a:p>
        </p:txBody>
      </p:sp>
      <p:sp>
        <p:nvSpPr>
          <p:cNvPr id="354" name="PlaceHolder 6"/>
          <p:cNvSpPr>
            <a:spLocks noGrp="1"/>
          </p:cNvSpPr>
          <p:nvPr>
            <p:ph type="sldNum"/>
          </p:nvPr>
        </p:nvSpPr>
        <p:spPr>
          <a:xfrm>
            <a:off x="3884400" y="8685360"/>
            <a:ext cx="2971800" cy="457200"/>
          </a:xfrm>
          <a:prstGeom prst="rect">
            <a:avLst/>
          </a:prstGeom>
        </p:spPr>
        <p:txBody>
          <a:bodyPr lIns="90000" rIns="90000" tIns="46800" bIns="46800" anchor="b"/>
          <a:p>
            <a:pPr marL="216000" indent="-216000" algn="r">
              <a:buClr>
                <a:srgbClr val="000000"/>
              </a:buClr>
              <a:buSzPct val="45000"/>
              <a:buFont typeface="Wingdings" charset="2"/>
              <a:buChar char=""/>
            </a:pPr>
            <a:fld id="{ADE360D6-1984-4B02-86E8-3BAE9087CE35}" type="slidenum">
              <a:rPr b="0" lang="pt-BR" sz="1200" spc="-1" strike="noStrike">
                <a:solidFill>
                  <a:srgbClr val="000000"/>
                </a:solidFill>
                <a:uFill>
                  <a:solidFill>
                    <a:srgbClr val="ffffff"/>
                  </a:solidFill>
                </a:uFill>
                <a:latin typeface="Times New Roman"/>
              </a:rPr>
              <a:t>&lt;number&gt;</a:t>
            </a:fld>
            <a:endParaRPr b="0" lang="pt-B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4"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E7012BE0-1F56-49E8-8C18-743805594586}" type="slidenum">
              <a:rPr b="0" lang="pt-BR"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945" name="CustomShape 2"/>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A88E6552-FFFA-4980-8C66-93DE0E7AA7E9}"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946" name="TextShape 3"/>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cAMP (Cyclic Adenosine 3',5'-monophosphate) is the first identified second messenger, which has a  fundamental role in the cellular response to many extracellular stimuli. The cAMP signaling pathway controls a diverse range of cellular processes. Indeed, not only did cAMP provide the paradigm for the second messenger concept, but also provided the paradigm for signaling compartmentalization. The different receptors, chiefly the GPCRs (G-Protein Coupled Receptors), Alpha and Beta-ADRs (Adrenergic Receptors), Growth Factor receptors, CRHR (Corticotropin Releasing Hormone Receptor), GcgR (Glucagon Receptor), DCC (Deleted in Colorectal Carcinoma), etc are responsible for cAMP accumulation in cells that cause different physiological outcomes, and changes in cAMP levels effects the selective activation of PKA (cAMP dependent Protein Kinase-A) isoforms. The chief source of cAMP is from ATP (Adenosine Triphosphate). In mammals, the conversion of ATP to cAMP is mediated by members of the Class-III AC (Adenylyl Cyclase)/ADCY (Adenylate Cyclase) family (E.C 4.6.1.1), which in humans comprises nine trans-membrane AC enzymes or tmACs and one soluble AC or sAC (Ref.1 &amp; 2). The sAC predominantly occurs in mature spermatozoa. tmACs are regulated by heterotrimeric G-proteins in response to the stimulation of various types of GPCRs and therefore play a key role in the cellular response to extracellular signals. sAC, in contrast, is insensitive to G-proteins. Instead, sAC is directly activated by Ca2+ (Calcium Ions) and the metabolite HCO3- (Bicarbonate Ions), rendering the enzyme an intracellular metabolic sensor. Together, tmACs and sAC regulate a diverse set of essential biological processes, such as differentiation and gene transcription, and this makes cAMP signaling, an important mediator of intra- and extracellular signals in organisms from prokaryotes to higher eukaryotes (Ref.2 &amp; 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The extracellular stimuli like neurotransmitters, hormones, inflammatory stimuli, stress, epinephrine, norepinephrine, etc activate the G-proteins through receptors like GPCRs and ADR-Alpha/Beta. The major G-proteins that regulate activation of ACs are the GN-AlphaS (GN-AlphaS Complex Locus), GN-AlphaQ (Guanine Nucleotide-Binding Protein-Alpha-Q) and GN-AlphaI (Guanine Nucleotide Binding Protein-Alpha Inhibiting Activity Polypeptide). Upon activation these subunits are separated from GN-Beta (Guanine Nucleotide-Binding Protein-Beta) and GN-Gamma (Guanine Nucleotide-Binding Protein-Gamma) subunits and are converted to their GTP bound states that exhibit distinctive regulatory features on the nine tmACs in order to regulate intracellular cAMP levels (Ref.1 &amp; 4). Other ligands like Gcg (Glucagon), Ucns (Urocortins) and Ntn1 (Netrin-1), etc either directly regulate activity of ACs or via G-protein activation through their respective receptors like GcgR, CRHR and DCC. GN-AlphaS and GN-AlphaQ activate ACs to increase intracellular cAMP levels, where as, GN-AlphaI decrease intracellular cAMP levels by inhibiting ACs. GN-Beta and GN-Gamma subunits act synergistically with GN-AlphaS and GN-AlphaQ only to activate ACII, IV and VII. However the Beta and Gamma-subunits along with GN-AlphaI inhibit the activity of ACI, V and VI. ACI, III, V, VI and IX isoforms play a vital role in spinal pain transmission and are up-regulated by chronic Opoids, for which they are often inhibited by Ca2+ and other proteins acting downstream to cAMP signaling. GN-AlphaI activity is counteracted by RGS (Regulator of G-Protein Signaling) proteins (Ref.5, 6 &amp; 7). However, Beta-Arrestins desensitize many GPCRs and ADRs and this blocks interaction between receptors and their cellular effectors, thereby inhibiting GPCR activity. Beta-Arrestins contol intracellular cAMP levels by switching of signaling from GN-AlphaS to GN-AlphaI by recruiting PDE4D (cAMP Specific Phosphodiesterase-4D) isoforms (Ref.8). Growth factors and PI3K (Phosphatidylinositde-3 Kinase) crosstalk with cAMP signaling by activating Akt (v-Akt Murine Thymoma Viral Oncogene Homolog), which further activates PDE (Phosphodiesterase) to facilitate the conversion of cAMP to AMP through Akt Signaling. This modulates cardiac contractility and release of metabolic energy. G-proteins indirectly influence cAMP signaling by activating PI3K and PLC (Phospholipase-C). PLC cleaves PIP2 (Phosphatidylinositol 4,5-bisphosphate) to generate DAG (Diacylglycerol) and IP3 (Inositol 1,4,5-trisphosphate). DAG in turn activates PKC (Protein Kinase-C). IP3 modulates proteins upstream to cAMP signaling with the release of Ca2+ through IP3R (IP3 Receptor) facilitating activation of Src (v-Src Avian Sacroma (Schmidt-Ruppin A-2)Viral Oncogene) along with PYK2 (Proline-Rich Tyrosine Kinase-2). Activation of Src by PI3K and growth factors enhance activation of Raf1 (v-Raf1 Murine Leukemia Viral Oncogene Homolog-1) through Ras. Raf1 facilitate MEK1 (MAPK/ERK Kinase-1) and MEK2 activation, which in turn activates ERKs (Extracellular Signal-Regulated Kinases) and this ultimately leads to induction of transcription regulator Elk1 (ETS-domain protein Elk1) mediated gene expression. PKC modulate cAMP signaling by activation of Raf1, PYK2 and ACs like ACI, II, III, V and VII, but inhibits ACVI (Ref.9).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Once active, the tmACs and sAC produces the second messenger cAMP in response to a wide range of signal transduction pathways. Three main targets of cAMP are PKA, the GTP-exchange protein, EPACs (Exchange Protein Activated by cAMP) and the CNG (Cyclic-Nucleotide Gated Ion Channel). CNG activation by cAMP provides passage to Ca2+ influx. cAMP activate Rap1A (Ras-Related Protein-1A) and Rap1B (Ras-Related Protein Rap1B) through the PKA-independent and EPAC (Exchange Protein Activated by cAMP)-dependent pathway. cAMP activates cAMP-GEFI (cAMP-Regulated Guanine Nucleotide Exchange Factor-I)/EPAC1 and cAMP-GEFII (cAMP-Regulated Guanine Nucleotide Exchange Factor-II)/EPAC2 that in turn activate Rap1A and Rap1B, respectively. Rap1A and Rap1B then forms an active complex with BRaf (v-Raf Murine Sarcoma Viral Oncogene Homolog-B1) for MEK1/2 activation finally resulting in Elk1 activation. Rap1A and Rap1B further stimulate Rap1 and Rap2 pathways that are vital for cell survival (Ref.10 &amp; 11). Apart from CNG, PKC, and EPACs, other direct targets of cAMP includes, PDE, mTOR (Mammalian Target of Rapamycin), p70S6K/RPS6KB1 (Ribosomal Protein-S6 kinase-70kDa-Polypeptide-1), PLA2 (Phospholipase-A2). cAMP-activated mTOR and p70S6K promote cell growth via the mTOR and p70S6K signaling route, whereas, PLA2 facilitates release of stored energy by enhancing the Fatty acid metabolism processes. The Urocortin-cAMP mediated induction of PKC and p38 results in Apoptosis and Cytokine production (like that of IL-6 (Interleukin-6)), downstream to the Urocortin-cAMP pathway. Although cAMP directly regulates the activities of some molecules, PKA appears to be the major ‘read-out’ for cAMP and is the predominant cellular effector of cAMP (Ref.12). PKA is tethered to specific cellular locations by a growing class of proteins called AKAPs (A-Kinase Anchor Proteins). Targeting of PKA isozymes by AKAPs is important for an increasing number of physiological processes such as cAMP regulation of ion channels in the nervous system, regulation of the cell cycle which involves microtubule dynamics, chromatin condensation and decondensation, nuclear envelope disassembly and reassembly, Steroidogenesis, reproductive function, immune responses and numerous intracellular transport mechanisms (Ref.13).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In the following sections, the role of localized pools of PKA in the context of some selected physiological processes where regulation by cAMP plays a major role has been analyzed. The ADR-Alpha/Beta stimulation of cAMP-PKA phosphorylates several proteins related to excitation-contraction coupling like activation of L-Type CaCn (Calcium Channels), KCn (Potassium Channel), SCn (Sodium Channels), ClCn (Chloride Channels), RyR (Ryanodine Receptor), Pln (Phospholamban), CRP (C-Reactive Protein) but inhibts TnnI (Troponin-I). PKA phosphorylates Pln that regulates the activity of SERCA2 (Sarcoplasmic Reticulum Ca2+-ATPase-2). It leads to increased reuptake of Ca2+, Cl- (Chloride Ions), K+ (Potassium Ions), Na+ (Sodium Ions) and this process is affected in failing hearts. Ca2+ uptake activates Caln (Calcineurin), which further facilitates NFAT (Nuclear Factor of Activated T-Cells) translocation to the nucleus, a process that is quite essential for axonal growth. cAMP plays a vital role in regulation of cardiovascular function by controlling the process of myocardial contraction. Increase in higher concentration of Ca2+ and PKA activation enhances eNOS (Endothelial NOS) enzyme activity by phosphorylation of Serine residue (Ser635) in order to stimulate eNOS signaling, which is essential to maintain cardiovascular homeostasis (Ref.13). In mammals, Ca2+ and HCO3- play a critical role in the regulation of sperm function, most likely by regulation of cAMP levels. sAC is active in human spermatozoa and is a sensor for both HCO3- and Ca2+. Ca2+ release by CaCn and CNG, activate Calm (Calmodulin) and CamKs (Calcium/Calmodulin-Dependent Protein Kinases). Calm further activate Caln, CamK2 (Calcium/Calmodulin-Dependent Protein Kinase-II) and CamK4. These in turn modulate cAMP production by regulating the activity of ACs and PDEs. The CamKs along with Caln inhibit PDE and ACIX, whereas CamK2 and CamK4 inhibit the function of ACIX and ACI, respectively (Ref.2). ACIX is also inhibited by PKC thus controlling cAMP signaling in the hippocampal neurons. cAMP activated PKA represses ERK activation by the formation of an inactive Rap1/Raf1 that interferes with ERK activation through seizure of MEK1,2 activation by sequestering Raf1 activity. 14-3-3 like the PKA also aids the process of Raf1 inactivation. Therefore, the effect of cAMP on ERK differs depending on the balance of the Raf1, BRaf and PKA isoforms occurring inside a cell (Ref.10). Long PDE4A (cAMP Specific Phosphodiesterase-4A) isoforms are activated by cAMP, PKA and Akt kinases. The PDE sequester cAMP activity by converting it back to AMP. This negative-feedback loop terminates the cAMP signal locally. cAMP further represses the activity PDE1 (Phosphodiesterase-1) to enhance the duration and intensity of cAMP signaling (Ref.14).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cAMP follows a distinct route and activates a single PKA-AKAP complex close to the substrate to mediate a distinct biological effect. Accordingly, each substrate appears to have its own, private anchored pool of PKA and its own local gradient of cAMP. PKA inhibit the interaction of 14-3-3 proteins with BAD (through 14-3-3/BAD signaling) and NFAT to promote cell survival. PKA inhibits Adducin action by limiting its role during assembly of Spectrin-Actin network in erythrocytes, thereby reducing the chances of Erythroleukemia. It activates KDELR (KDEL (Lys-Asp-Glu-Leu) Endoplasmic Reticulum Protein Retention Receptor) to promote retrieval of proteins (protein retention) from golgi complex to endoplasmic reticulum thereby maintaining steady state of the cell. Increased cAMP levels promote survival of neuronal cells by inactivating GSK3Alpha (Glycogen Synthase Kinase-3-Alpha) and GSK3Beta (Glycogen Synthase Kinase-3-Beta) via a PKA dependent mechanism and thus prevents Oncogenesis and neurodegeneration (Ref.13 &amp; 15). PKA interferes at different levels with other signaling pathways. Inactivation of PTP (Protein Tyrosine Phosphatase) results in dissociation from and consequent activation of ERKs. Inactivation of PCTK1 (PCTAIRE Protein Kinase-1) and APC (Anaphase-Promoting Complex) helps to maintain control cell proliferation and anaphase initiation and late mitotic events, respectively, thereby checking the degradation cell cycle regulators. PKA activation by cAMP enhances release of stored energy in cells by phosphorylation of HSL (Hormone-Sensitive Lipase) in white adipose tissue, which leads to the hydrolysis of triglycerides (vital intermediates of Tricaylglycerol Metabolism). Hydrolysis of triglycerides by HSL generates free fatty acids, the major gateway for the release of stored energy, and this process is termed as Lipolysis. Gcg binds to on the surface of liver cells and triggers an increase in cAMP production leading to an increased rate of Glycogenolysis by activating PHK (Phosphorylase Kinase) via the PKA-mediated cascade. PHK further activate PYG (Glycogen Phosphorylase), which converts Glycogen to Glucose-1-Phosphate. Phosphoglucomutase then transfers phosphate to C-6 of Glucose-1-Phosphate generating Glucose-1,6-phosphate as an intermediate. The phosphate on C-1 is then transferred to the enzyme regenerating it and Glucose-6-Phospahte is the released product that enters Glycolysis. This is the same response hepatocytes have to Epinephrine release through the ADR-Alpha/Beta. PKA further inhibits GYS (Glycogen Synthase) leading to seizure of energy consuming process like Glycogen Synthesis (Ref.13 &amp; 16).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Upon stimulation from hormones, cAMP increases phosphorylation of RhoA that inactivates Rho Kinase. Rho Kinase regulates Myosin-II and cell contraction by catalyzing phosphorylation of the regulatory subunit of Myosin phosphatase, PPtase1 (Protein Phosphatase-1), by inhibiting its catalytic activity, which results in an indirect increase in RLC (Regulatory Light Chain of Myosin) phosphorylation. Inactivation of Rho Kinase also directly increases RLC phosphorylation. Such increased intracellular cAMP and PKA activation on RLC phosphorylation decreases Thrombin-induced isometric tension development in endothelial cells and this decrease the development of Edema, a hallmark of acute and chronic inflammation (Ref.17). Interestingly, PKA controls phosphatase activity by phosphorylation of specific PPtase1 inhibitors, such as DARPP32 (Dopamine-and cAMP-Regulated Phosphoprotein). Neurotransmitters enhance DARPP32 interaction via GPCRs, which leads to suppression of PPtase1 activity, when DARPP32 is phosphorylated at Thr-34 (Threonine-34) position. Phosphorylation is a crucial event in transcriptional activation by CREB (cAMP Response Element-Binding Protein), CREM (cAMP Response Element Modulator) and ATF1 (Activating Transcription Factor-1), because it allows interaction with the transcriptional co-activators CBP (CREB-Binding Protein) and p300. CREM gene encodes many different isoforms, some of which have repressive functions. Particularly the repressor ICER (Inducible cAMP Early Repressor), participates in the downregulation of cAMP-induced transcription by competing with the binding of CREB and CREM activators to their DNA binding sites. PPtase1 checks the phosphorylation events in order to inactivate the formation of repressor isoforms like ICER so that CREB, CREM and ATF1 are able to interact with the co-activators like CBP and p300. Hence, under physiological conditions, ICER induction is a transient phenomenon that allows cAMP signaling to return to the basal state. In contrast, prolonged or inappropriate induction of ICER elicits pathological consequences (Ref.18). Similarly, phosphorylation of NK-KappaB (Nuclear Factor-KappaB) by PKA is necessary for transcriptional activation and interaction with CBP. PKA modulates the activity of transcription factors, such as nuclear receptors and HMG (High Mobility Group)-containing proteins, influencing their dimerization or DNA-binding properties. A peculiar example is the mechanism by which PKA regulates Gli3 (Gli-Kruppel Family Member-3) under the influence from Hedgehog signaling. Function of Gli3 is similar to that of Drosophila gene CI (Cubitus Interruptus) activity. In this case phosphorylation stimulates a specific cleavage of Gli3 which transforms the protein from an activator to a repressor. However, proteins like PKIs (Protein Kinase Inhibitors) and Mep1B (Meprin-A-Beta) down regulate PKA activity to prevent aberrant gene expression (Ref.13 &amp; 16).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Normally, the level of intracellular cAMP is regulated by the balance between the activities of two types of enzymes; ACs and the cyclic nucleotide PDEs chiefly in response to hormones and neurotransmitters. The cAMP signaling is involved in controlling exocytotic events in polarized epithelial cells with implication for Diabetes Insipidus, Hypertension, Gastric ulcers, Thyroid disease, Diabetes Mellitus, and Asthma. Heterologous sensitization of cAMP signaling contributes to fundamental physiological processes such as the timing of circadian rhythms, sexual behavior, and neurotransmitter crosstalk, and also to neurological disorders such as substance abuse and drug-induced Dyskinesias (Ref.19). This provide insight into the mechanisms of addiction and many other central nervous system disorders reflective of altered neuronal cell functioning. Besides it also represent very likely roles for ACs and open up avenues for therapeutics targeting ACs that may prove useful in the development of male contraceptives (Ref.1 &amp; 20). </a:t>
            </a:r>
            <a:r>
              <a:rPr b="0" lang="en-US" sz="800" spc="-1" strike="noStrike">
                <a:solidFill>
                  <a:srgbClr val="000000"/>
                </a:solidFill>
                <a:uFill>
                  <a:solidFill>
                    <a:srgbClr val="ffffff"/>
                  </a:solidFill>
                </a:uFill>
                <a:latin typeface="Arial"/>
              </a:rPr>
              <a:t>
</a:t>
            </a: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Watts VJ, Neve KA.</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Sensitization of adenylate cyclase by Galpha i/o-coupled receptors.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Pharmacol. Ther. 2005 Jun;106(3):405-21.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15922020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Jaiswal BS, Conti 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Calcium regulation of the soluble adenylyl cyclase expressed in mammalian spermatozoa.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2003 Sep 16;100(19):10676-81.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12958208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Baillie GS, Houslay MD.</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Arrestin times for compartmentalised cAMP signalling and phosphodiesterase-4 enzymes.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Curr. Opin. Cell Biol. 2005 Apr;17(2):129-34.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15780588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Pullar CE, Isseroff RR.</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Cyclic AMP mediates keratinocyte directional migration in an electric field.</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Cell Sci. 2005 May 1;118(Pt 9):2023-34.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15840650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Bie B, Peng Y, Zhang Y, Pan ZZ.</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cAMP-mediated mechanisms for pain sensitization during opioid withdrawal.</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Neurosci. 2005 Apr 13;25(15):3824-32.</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15829634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6. Cumbay MG, Watts VJ.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Galphaq potentiation of adenylate cyclase type 9 activity through a Ca2+/calmodulin-dependent pathway.</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Biochem. Pharmacol. 2005 Apr 15;69(8):1247-56.</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15794946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7. Yamada RX, Matsuki N, Ikegaya Y.</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cAMP differentially regulates axonal and dendritic development of dentate granule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2005 Nov 11;280(45):38020-8.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16155295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8. Dessauer CW, Nguyen BT.</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Relaxin stimulates multiple signaling pathways: activation of cAMP, PI3K, and PKCzeta in THP-1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Ann. N Y. Acad. Sci. 2005 May;1041:272-9.</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15956717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9. Leblais V, Jo SH, Chakir K, Maltsev V, Zheng M, Crow MT, Wang W, Lakatta EG, Xiao RP.</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Phosphatidylinositol 3-kinase offsets cAMP-mediated positive inotropic effect via inhibiting Ca2+ influx in cardiomyocytes.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Circ. Res. 2004 Dec 10;95(12):1183-90.</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15539636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10. Kim SS, Choi JM, Kim JW, Ham DS, Ghil SH, Kim MK, Kim-Kwon Y, Hong SY, Ahn SC, Kim SU, Lee YD, Suh-Kim H.</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cAMP induces neuronal differentiation of mesenchymal stem cells via activation of extracellular signal-regulated kinase/MAPK.</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Neuroreport. 2005 Aug 22;16(12):1357-61.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16056139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11. Kiermayer S, Biondi RM, Imig J, Plotz G, Haupenthal J, Zeuzem S, Piiper A.</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Epac Activation Converts cAMP from a Proliferative into a Differentiation Signal in PC12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Mol. Biol. Cell. 2005 Oct 5.</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16207818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12. Malbon CC, Tao J, Wang HY.</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AKAPs (A-kinase anchoring proteins) and molecules that compose their G-protein-coupled receptor signalling complexes.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Biochem. J. 2004 Apr 1;379(Pt 1):1-9.</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14715081</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13. Tasken K, Aandahl EM.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Localized effects of cAMP mediated by distinct routes of protein kinase 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Physiol. Rev. 2004 Jan;84(1):137-67.</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14715913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14. Dumaz N, Marais R.</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Integrating signals between cAMP and the RAS/RAF/MEK/ERK signalling pathways.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FEBS J. 2005 Jul;272(14):3491-504.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16008550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15. Chin PC, Majdzadeh N, D'Mello SR.</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Inhibition of GSK3beta is a common event in neuroprotection by different survival factors.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Brain. Res. Mol. Brain Res. 2005 Jun 13;137(1-2):193-201.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15950778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16. Taylor SS, Kim C, Vigil D, Haste NM, Yang J, Wu J, Anand GS.</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Dynamics of signaling by PKA.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Biochim. Biophys. Acta. 2005 Sep 22.</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16214430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17. Goeckeler ZM, Wysolmerski RB.</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Myosin phosphatase and cofilin mediate cAMP/cAMP-dependent protein kinase-induced decline in endothelial cell isometric tension and myosin II regulatory light chain phosphorylation.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2005 Sep 23;280(38):33083-95.</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16055445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18. Ding B, Abe J, Wei H, Xu H, Che W, Aizawa T, Liu W, Molina CA, Sadoshima J, Blaxall BC, Berk BC, Yan C.</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 positive feedback loop of phosphodiesterase 3 (PDE3) and inducible cAMP early repressor (ICER) leads to cardiomyocyte apoptosis.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2005 Oct 11;102(41):14771-6.</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16186489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19. Shankar DB, Cheng JC, Sakamoto KM.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Role of cyclic AMP response element binding protein in human leukemias.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Cancer. 2005 Nov 1;104(9):1819-24.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16196046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20. Linder JU, Schultz JE.</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The class III adenylyl cyclases: multi-purpose signalling modules.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Cell. Signal. 2003 Dec;15(12):1081-9.</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14575863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7"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24041F12-C6F3-4F5E-BC0E-B09709A902D3}" type="slidenum">
              <a:rPr b="0" lang="pt-BR"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948" name="CustomShape 2"/>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E7792836-3CB7-4643-997A-62BC166DFD91}"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949" name="TextShape 3"/>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The formation of blood vessels occurs either by in situ differentiation of endothelial cell precursors (Angioblasts) and association of these cells to form primitive vessels, a process called Vasculogenesis, or by growth of preexisting vessels, a process called Angiogenesis. Vasculogenesis establishes the primary vascular plexus of the early embryo, whereas development of blood vessels during later embryogenesis and adult life occurs primarily by Angiogenesis. Angiogenesis is an integral feature of capillary sprouts from preexisting blood vessels. It is typically quiescent in the adult, except for pathological situations (e.g., wound healing, Diabetic Retinopathy, Rheumatoid Arthritis, Cardiac Ischemia, Psoriasis, tumor growth) and during menstrual cycle-specific physiological processes in the female reproductive system (e.g., ovulation, endometrial growth, implantation, placentation) (Ref.1 &amp; 2). Once blood vessels have been established, endothelial cells undergo tissue-specific changes to generate numerous types of functionally distinct vessels as organs differentiate. These processes require that endothelial cells respond to a variety of extracellular signals that activate receptors responsible for growth and differentiation (Ref.3). VEGF (Vascular Endothelial Growth Factor), Angiopoietin and Ephrin are key molecules in the promotion of angiogenesis via activation of the VEGFR (VEGF Receptor), TIE and Ephrin expressed on vascular endothelial cells, respectively (Ref.4). VEGF signaling plays a major role in promoting the proliferation and differentiation of the endothelial lineage from the earliest stages of development, whereas the Angiopoietin/TIE2 pathway acts slightly later to promote the recruitment of supporting cells and vessel stabilization. However, the complex patterning of the developing vasculature also requires specific vascular roles for the components of other signaling pathways, including the Ephrin, TGF-Beta (Transforming Growth Factor- Beta), PDGF (Platelet-Derived Growth Factor), FGF (Fibroblast Growth Factor), and Delta-Notch Pathways (Ref.6).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VEGF is a heparin-binding homodimeric glycoprotein that acts via endothelial-specific receptor tyrosine kinases, VEGFR1 (Flt1), VEGFR2 (KDR/Flk1), and VEGFR3 (Flt4) (Ref.3). Besides VEGFA, the VEGF family of growth factors currently contains five other known members, namely PlGF (Placenta Growth Factor), VEGFB, VEGFC, VEGF-D and orf viral VEGF homologs. Additional novel VEGF-like heparin-binding proteins have been isolated recently from snake venom. Disruption of the genes encoding either VEGF or any of the three receptors of the VEGF family, results in embryonic lethality because of failure of blood vessel development. VEGFR2 is the main signal transducing VEGF receptor for angiogenesis and mitogenesis of endothelial cells. After receptor dimerization and autophosphorylation, several SH2 domain-containing signal transduction molecules are activated either directly such as PLC-gamma, VRAP (VEGF Receptor-Associated Protein), and Sck, or by indirect mechanisms, such as Src and PI3K (Phosphatidylinositol 3-Kinase). Activation of PKC (Protein Kinase-C) plays a crucial role in VEGFA mitogenic signaling via the Raf1-MEK-ERK pathway. Cell survival signal is mainly mediated through PI3K-mediated activation of Akt/PKB (Protein Kinase-B). Activation of PI3K results in accumulation of PIP3 (Phosphatidylinositol-3, 4, 5-Trisphosphate), which in turn mediates membrane targeting and phosphorylation of Akt/PKB by binding to its PH (Pleckstrin Homology) domain. Downstream targets for Akt/PKB pathway include the proapototic proteins BAD, FKHR1 (Forkhead Transcription Factor-1), and Caspase-9, whose phosphorylation inhibits apoptosis. Moreover, VEGFA induces expression of the antiapoptotic protein BCL2 and the IAP (Inhibitor of Apoptosis Protein) family members XIAP (Xenopus Inhibitor of Apoptosis), and Survivin in HUVEC (Human Umbilical Vein Endothelial) cells, suggesting that these proteins also play an important role in endothelial cell survival (Ref.5). PLC-Gamma catalyzes the hydrolysis of PIP2 (Phosphatidylinositol-4, 5-Bisphosphate), creating IP3 (Inositol Trisphosphate) and DAG (Diacylglycerol), which stimulate the release of Ca2+ from internal stores and activate PKC. VEGF-A-induced Ca2+ mobilization is involved in short-term production of Nitric Oxide and Ptg (Prostaglandin). SHC phosphorylation promotes formation of SHC-GRB2 (Growth Factor Receptor-Bound Protein-2)-SOS complexes and induces PKC-dependent and Ras-independent induction of the Raf1-MEK-ERK1/2 pathway in sinusoidal endothelial cells and in HUVEC cells (Ref.5). Negative feedback for the mitogenic effects of VEGF is provided by cPLA2 (cytosolic Phospholipase-A2), activation and biosynthesis of Prostaglandin. p38 pathway conveys the VEGF signal to microfilaments inducing rearrangements of the Actin cytoskeleton that regulate endothelial cell migration by modulating the activation of MAPKAPK2/3 (MAP Kinase Activated Protein Kinase-2/3) and phosphorylation of the F-Actin polymerization modulator, HSP27 (Heat Shock Protein-27). The activation of FAK (Focal Adhesion Kinase) and Paxillin by VEGFA in HUVE cells through VEGFR2 leads to recruitment of Actin-anchoring proteins such as Talin and Vinculin to the focal adhesion plaque, which are essential for VEGFA-induced actin reorganization. VEGFA also stimulates tyrosine phosphorylation of the FAK-related cytoplasmic tyrosine kinase PYK2 (also termed RAFTK, "Related Adhesion Focal Tyrosine Kinase") in a bone marrow endothelial cell line (Ref.5).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Although VEGF is known to be a powerful growth factor for therapeutic angiogenesis/vascularization in the ischemic hind limb and myocardium, it has other activities that can increase the proliferation and permeability of capillary endothelial cells. These activities may produce unwanted side effects, such as tumor angiogenesis, vascular leakage, edema, and inflammation (Ref.9). Different cytokines including VEGFA, have been reported to modulate Kaposi's Sarcoma (KS), a major vascular tumor commonly associated with HIV1 (Human Immunodeficiency Virus) and HHV-8 (Human Herpes Virus) (Ref.7 &amp; 8). In endothelial cells, the VEGF-Flk1/KDR signal system is a very important generator of NO (Nitric Oxide) through the activation of its downstream effectors PI3K, Akt kinase and eNOS (endothelial NO Synthase). NO regulates hematopoiesis and modulates AML (Acute Myeloid Leukaemia) cell growth (Ref.10). VEGF also play a major role in the progression of ovarian cancer and colon cancer by modulating tumor proliferation through its promotion of tumor angiogenesis. In a variety of human pathological situations that are associated with aberrant endothelial proliferation and aberrant neovascularization VEGF-based therapy to treat diseases include the use of neutralizing antibodies against VEGFA or VEGFR2, antisense oligonucleotides, negative regulatory peptides, soluble receptors, and ATP analogs to inhibit the kinase activity of VEGFR (Ref.5). However, inhibition of VEGF function may result in infertility by blockade of Corpus Luteum function. Interference with VEGF function has therefore become of major interest for drug development to block angiogenesis and targeting the VEGF signaling pathway may be of therapeutic importance for many diseases.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Mueller MD, Vigne JL, Minchenko A, Lebovic DI, Leitman DC, Taylor RN.</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Regulation of vascular endothelial growth factor (VEGF) gene transcription by estrogen receptors alpha and beta.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2000 Sep 26; 97(20): 10972-7.</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10995484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Voelkel NF, Vandivier RW, Tuder RM.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Vascular endothelial growth factor in the lung.</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Am. J. Physiol. Lung Cell Mol Physiol. 2006 Feb;290(2):L209-21.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16403941</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Shida A, Fujioka S, Ishibashi Y, Kobayashi K, Nimura H, Mitsumori N, Suzuki Y, Kawakami M, Urashima M, Yanaga K.</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Prognostic significance of vascular endothelial growth factor D in gastric carcinoma.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World J. Surg. 2005 Dec;29(12):1600-7.</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16311850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Endo A, Nagashima K, Kurose H, Mochizuki S, Matsuda M, Mochizuki N.</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Sphingosine 1-phosphate induces membrane ruffling and increases motility of human umbilical vein endothelial cells via vascular endothelial growth factor receptor and CrkII.</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2002 Jun 28; 277(26): 23747-54.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11956190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Matsumoto T, Claesson-Welsh L.</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VEGF receptor signal transduction.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Sci. STKE. 2001 Dec 11; 2001(112): RE21.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11741095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6. Uyttendaele H, Ho J, Rossant J, Kitajewski 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Vascular patterning defects associated with expression of activated Notch4 in embryonic endothelium.</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2001 May 8; 98(10): 5643-8.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11344305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7. Ganju RK, Munshi N, Nair BC, Liu ZY, Gill P, Groopman JE.</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Human immunodeficiency virus tat modulates the Flk-1/KDR receptor, mitogen-activated protein kinases, and components of focal adhesion in Kaposi's sarcoma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Virol. 1998 Jul; 72(7): 6131-7.</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9621077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8. Rusnati M, Urbinati C, Musulin B, Ribatti D, Albini A, Noonan D, Marchisone C, Waltenberger J, Presta M.</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Activation of endothelial cell mitogen activated protein kinase ERK(1/2) by extracellular HIV-1 Tat protein.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Endothelium. 2001;8(1):65-74.</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11409852</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9. Chae JK, Kim I, Lim ST, Chung MJ, Kim WH, Kim HG, Ko JK, Koh GY.</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Coadministration of angiopoietin-1 and vascular endothelial growth factor enhances collateral vascularization.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Arterioscler Thromb. Vasc. Biol. 2000 Dec; 20(12): 2573-8.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11116055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10. Koistinen P, Siitonen T, Mantymaa P, Saily M, Kinnula V, Savolainen ER, Soini Y.</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Regulation of the acute myeloid leukemia cell line OCI/AML-2 by endothelial nitric oxide synthase under the control of a vascular endothelial growth factor signaling system.</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Leukemia. 2001 Sep; 15(9): 1433-41.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11516104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0"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06115198-44E2-4CBE-9D17-1BA581DB48FA}" type="slidenum">
              <a:rPr b="0" lang="pt-BR"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951" name="CustomShape 2"/>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2A47BDC4-66F6-424C-8532-C0E5CC4A8EF0}"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952" name="TextShape 3"/>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The cellular response to O2 (oxygen) is a central process in animal cells and figures prominently in the pathophysiology of several diseases, including cancer, cardiovascular disease, and stroke. This process is coordinated by the HIF (Hypoxia-Inducible Factor) and its regulator, the pVHL (Von Hippel-Lindau tumor suppressor protein). HIF1 is a basic helix-loop-helix transcription factor that transactivates genes encoding proteins that participate in homeostatic responses to hypoxia. It induces expression of proteins controlling glucose metabolism, cell proliferation, and vascularization. Several genes involved in cellular differentiation are directly or indirectly regulated by hypoxia. These include Epo (Erythropoietin), LDHA (Lactate Dehydrogenase-A), ET1 (Endothelin-1), transferrin, transferrin receptor, VEGF (Vascular Endothelial Growth Factor), Flk1, FLT1 (Fms-Related Tyrosine Kinase-1), PDGF-Beta (Platelet-Derived Growth Factor-Beta), bFGF (basic Fibroblast Growth Factor), and others genes affecting glycolysis (Ref.1).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HIF1 consists of a heterodimer of two basic helix-loop-helix PAS (Per-ARNT-Sim) proteins, HIF1-Alpha, and HIF1-Beta. HIF1-Alpha accumulates under hypoxic conditions whereas HIF1-Beta is constitutively expressed. HIF1-Alpha is an important mediator of the hypoxic response of tumor cells and controls the up-regulation of a number of factors important for solid tumor expansion including the angiogenic factor VEGF. HIF1-Beta is the ARNT (Aryl hydrocarbon Receptor Nuclear Translocator), an essential component of the xenobiotic response (Ref.2).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In the presence of O2, HIF is targeted for destruction by an E3 ubiquitin ligase containing the pVHL. Human pVHL binds to a short HIF-derived peptide when a conserved proline residue at the core of this peptide is hydroxylated. The human genome contains EGL9 (Egg Laying Nine-9) homologues that are named EGLN1, EGLN2, and EGLN3 (also called PHD2, PHD1, and PHD3 (Prolyl Hydroxylase Domain–Containing Proteins) respectively). Prolyl hydroxylase post-translationally modifies HIF1-Alpha, allowing it to interact with the VHL complex. Prolyl hydroxylase contains an iron moiety, so iron chelation inhibits this activity. All three proteins of Prolyl hydroxylase can hydroxylate HIF1-Alpha at one of two proline sites within the ODD (Pro-402 and Pro-564). Analogous prolyl residues are present in HIF2-Alpha and HIF3-Alpha. In the presence of oxygen, the EGLN proteins are active and hydroxylate the ODD domain of HIF1-Alpha, which allows pVHL to bind and polyubiquitinate HIF (Ref.3). VHL is part of a larger complex that includes Elongin-B, Elongin-C, Cul2, RBX1 (Ring-Box 1) and a ubiquitin-conjugating enzyme (E2). This complex, together with a ubiquitin-activating enzyme (E1), mediates the Ub (Ubiquitylation) of HIF1-Alpha. The Ub modification targets HIF1-Alpha for degradation, which can be blocked by proteasome inhibitors. Under hypoxic conditions the HIF1-Alpha subunits are not recognized by pVHL, and they consequently accumulate and dimerize with HIF1-Beta and translocates to the nucleus, where they interacts with cofactors such as CBP (CREB Binding Protein)/p300 and the Pol II (DNA polymerase II) complex to bind to HREs (Hypoxia-Responsive Element) and activate transcription of target genes. HIF1-Alpha-activated genes include VEGF, which promotes angiogenesis; GLUT1 (Glucose Transporter-1), which activates glucose transport; LDHA (Lactate Dehydrogenase), which is involved in the glycolytic pathway; and Epo, which induces erythropoiesis. HIF1-Alpha also activates transcription of NOS (Nitric Oxide Synthase), which promotes angiogenesis and vasodilation. ARNT2 and MOP3 (Member of Pas superfamily-3) are other proteins that have been shown to heterodimerize with HIF1-Alpha (Ref.4). HIF1-Alpha can also be regulated by ERK2, which phosphorylate HIF1-Alpha. HIF1-Alpha also associates with the molecular chaperone HSP90 (Heat Shock Protein-90). HSP90 antagonists also inhibited HIF1-Alpha transcriptional activity and dramatically reduced both hypoxia-induced accumulation of VEGF mRNA and hypoxia-dependent angiogenic activity. Recently, a factor inhibiting HIF1-Alpha activation, FIH (Factor Inhibiting HIF1-Alpha), has been described, representing a further level of HIF regulation.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Hypoxia also induces p53 protein accumulation. p53 directly interacts with HIF1-Alpha and limits hypoxia-induced expression of HIF1-Alpha by promoting MDM2-mediated ubiquitination and proteasomal degradation under hypoxic conditions. Furthermore, the degradation of HIF1-Alpha by p53 in a hypoxic condition is inhibited by direct interaction with the JAB1 (Jun Activation domain Binding protein-1) and the ODD domain by blocking the interaction with p53. HIF1-Alpha also associates with HNF4alpha2 (Hepatocyte Nuclear Factor-4-Alpha 2), which activates the Epo gene in concert with HIF1-Alpha in response to hypoxic conditions. Hypoxia contributes significantly to the pathophysiology of major categories of human disease, including myocardial and cerebral ischemia, cancer, pulmonary hypertension, congenital heart disease and chronic obstructive pulmonary diseases (Ref.5).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Jiang BH, Zheng JZ, Leung SW, Roe R, Semenza GL.</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Transactivation and inhibitory domains of hypoxia-inducible factor 1alpha. Modulation of transcriptional activity by oxygen tension.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1997 Aug 1;272(31):19253-60.</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9235919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John F. O'Rourke, Ya-Min Tian, Peter J. Ratcliffe, and Christopher W. Pugh</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Oxygen-regulated and transactivating domains in endothelial PAS protein 1: comparison with hypoxia-inducible factor-1alpha.</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1999 Jan 22;274(4):2060-71.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9890965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Masson N, Willam C, Maxwell PH, Pugh CW, Ratcliffe PJ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Independent function of two destruction domains in hypoxia-inducible factor-alpha chains activated by prolyl hydroxylation.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EMBO J. 2001 Sep 17;20(18):5197-206.</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11566883</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Damert A, Ikeda E, Risau W.</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Activator-protein-1 binding potentiates the hypoxia-induciblefactor-1-mediated hypoxia-induced transcriptional activation of vascular-endothelial growth factor expression in C6 glioma cells.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Biochem. J. 1997 Oct 15;327 ( Pt 2):419-23.</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9359410</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Semenza GL.</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Hypoxia-inducible factor 1: oxygen homeostasis and disease pathophysiology.</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Trends Mol. Med. 2001 Aug;7(8):345-50</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11516994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3"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1523B655-787A-4A4E-9231-7245FECD1562}" type="slidenum">
              <a:rPr b="0" lang="pt-BR"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954" name="CustomShape 2"/>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511828A4-BF3D-4E88-9827-6F74BD88C134}"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955" name="TextShape 3"/>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Cancer is a multistep process that includes deregulation of cell cycle, transformation, invasion of stroma, angiogenesis and metastasis. Angiogenesis is an essential component for tumor development regulated by both proangiogenic and antiangiogenic factors (Ref.1). It is a multi-step process that includes endothelial cell proliferation, migration, basement membrane degradation, and new lumen organization. Naturally occurring inhibitors of angiogenesis i.e., antiangiogenic factors are found in mammalian tissues, where they help maintain the quiescence of the normal vasculature. Thus, angiogenic inhibitors have been considered as potential anticancer drugs. TSP1 (Thrombospondin-1) is a naturally occurring inhibitor of angiogenesis that limits vessel density in normal tissues and curtails tumor growth (Ref.2).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Thrombospondins are a family of extracellular matrix proteins that have diverse effects on cell adhesion, motility, proliferation, and survival. Two members of this family, TSP1 and TSP2 act as inhibitors of angiogenesis (Ref.3). TSP1 is a large, multifunctional glycoprotein that influences cellular phenotype and the structure of the extracellular matrix. These effects are important components of the tissue remodeling that is associated with angiogenesis and neoplasia. TSP1 inhibits angiogenesis through direct effects on endothelial cell migration and survival and through indirect effects on growth factor mobilization. The TSP1 that is produced by stromal fibroblasts, endothelial cells and immune cells, suppresses tumor progression. In the tumor microenvironment, TSP1 acts to suppress tumor cell growth through activation of TGF-Beta (Transforming Growth Factor-Beta) in those tumor cells that are responsive to TGF-Beta (Ref.4).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TSP1 binds to a wide variety of integrin and non-integrin cell surface receptors. The binding sites for these receptors on TSP1 are dispersed throughout the molecule, with most domains binding multiple receptors. In some cases, TSP1 can also bind to multiple receptors concurrently (Ref.5). The inhibitory effects of TSP1 are mediated by the binding of TSP1 to an array of cell-surface receptors, including CD36, CD47, and heparan sulfate proteoglycan receptors (Ref.3). The induction of apoptosis by TSP1 in endothelial cells requires the sequential activation of CD36, the Src-family tyrosine kinase: p59Fyn, Caspase3 like proteases and p38 MAPK (Mitogen-Activated Protein Kinases). This is accomplished, perhaps through the activation of Activator complex-1 (c-Jun and c-Fos) and the subsequent activation of genes that lead to apoptosis. Induction of apoptosis is regarded an essential substep for the inhibition of angiogenesis by TSP1. Caspase-3-like protease is required for the activation of p38MAPK (Ref.2). TSP1 induces a rapid and transient activation of JNK (c-Jun N-terminal Kinases). JNK activation by TSP1 also requires engagement of CD36 (Ref.6).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In tumors, TSP1 that is secreted by stromal cells and some tumor cells directly inhibits endothelial cell migration and survival, that stimulates endothelial cell apoptosis. These effects result in the down-regulation of angiogenesis and the inhibition of tumor growth. In addition to activating apoptotic pathways, TSP1 is also involved in the downregulation of survival pathways (Ref.4). The indirect effects of TSP1 on tumor growth result from its ability to activate TGF-Beta and inhibit exracellular MMPs (Matrix Metalloproteinases). The generation of active TGF-Beta by TSP1 in the stroma suppresses the growth of tumor cells that remain responsive to TGF-Beta and the inhibition of MMPs, specifically MMP9, inhibits the mobilization of VEGF (Vascular Endothelial Growth Factor). VEGF is a potent agonist of angiogenesis that activates both endothelial cell proliferation and migration. The inhibition of MMP9 activation by TSP1 decreases the amount of VEGF that is liberated from the extracellular matrix. The level of active MMP9 is directly proportional to the level of VEGF that is bound to VEGFR2 on endothelial cells within these tumors. Thus, it indicates that TSP1 inhibits angiogenesis by blocking activation of MMP9 and, consequently, the release of VEGF that is sequestered in the extracellular matrix. Thus, TSP1 inhibits angiogenesis directly by inducing endothelial cell apoptotic pathways while indirect effects on tumor cells involve activation of TGF-Beta and inhibition VEGF-activated survival pathways (Ref.1).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Factors that inhibit angiogenesis might act as cancer therapeutics. TSP1, being an antiangiogenic factor, inhibits angiogenesis and slows tumor growth. TSP1 expression is positively regulated by the PTEN (Phosphatase and Tensin Homolog), SMAD, and p53 tumor suppressor proteins. It can also be down-regulated by activation of oncoproteins such as ras, src, myc, and c-jun as well as by a novel metastasis-associated gene product, MTS1 (Multiple Tumor Suppressor-1). Many cells express TSP1, and low levels of TSP1 expression have been associated with increased recurrence rates and decreased overall survival in several human cancers, suggesting that the loss of TSP1 is critical for tumor development (Ref.1). Since the endogenous levels of TSP1 are not capable of producing the maximum level of inhibition, therapeutic approaches that are designed to increase TSP1 levels should be effective for the inhibition of tumor growth. To date, little attention has been given to the effects of TSP1 on immune cells that are recruited to the tumor microenvironment. In addition, the effect of TSP1 on gene expression within tumor and stromal cells is yet to be stressed upon. The relative importance of the various mechanisms for inhibition of tumor growth by TSP1 will probably vary in the different types of tumors. A complete understanding of the role of TSP1 in tumor progression will permit the design of therapies that specifically target these mechanisms (Ref.2). </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Zhang YW, Su Y, Volpert OV, Vande Woude GF.</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Hepatocyte growth factor/scatter factor mediates angiogenesis through positive VEGF and negative thrombospondin 1 regulation.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Proc. Natl. Acad. Sci. U S A. 2003 Oct 28;100(22):12718-23.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14555767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Jimenez B, Volpert OV, Crawford SE, Febbraio M, Silverstein RL, Bouck N.</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Signals leading to apoptosis-dependent inhibition of neovascularization by thrombospondin-1.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Nat. Med. 2000 Jan;6(1):41-8.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10613822</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Chandrasekaran L, He CZ, Al-Barazi H, Krutzsch HC, Iruela-Arispe ML, Roberts DD.</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Cell contact-dependent activation of alpha3beta1 integrin modulates endothelial cell responses to thrombospondin-1.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Mol. Biol Cell. 2000 Sep;11(9):2885-900.</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10982388</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Lawler 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Thrombospondin-1 as an endogenous inhibitor of angiogenesis and tumor growth.</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Cell Mol Med. 2002 Jan-Mar;6(1):1-12.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12003665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Chen H, Herndon ME, Lawler J.</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The cell biology of thrombospondin-1.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Matrix Biol. 2000 Dec;19(7):597-614.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11102749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6. Jimenez B, Volpert OV, Reiher F, Chang L, Munoz A, Karin M, Bouck N.</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c-Jun N-terminal kinase activation is required for the inhibition of neovascularization by thrombospondin-1.</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Oncogene. 2001 Jun 7;20(26):3443-8.</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11423995</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6"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fld id="{67222D47-48C4-49FD-B3FF-31786B8C2932}" type="slidenum">
              <a:rPr b="0" lang="en-US" sz="1200" spc="-1" strike="noStrike">
                <a:solidFill>
                  <a:srgbClr val="ffffff"/>
                </a:solidFill>
                <a:uFill>
                  <a:solidFill>
                    <a:srgbClr val="ffffff"/>
                  </a:solidFill>
                </a:uFill>
                <a:latin typeface="Arial"/>
              </a:rPr>
              <a:t>&lt;number&gt;</a:t>
            </a:fld>
            <a:endParaRPr b="0" lang="pt-BR" sz="1800" spc="-1" strike="noStrike">
              <a:solidFill>
                <a:srgbClr val="ffffff"/>
              </a:solidFill>
              <a:uFill>
                <a:solidFill>
                  <a:srgbClr val="ffffff"/>
                </a:solidFill>
              </a:uFill>
              <a:latin typeface="Arial"/>
            </a:endParaRPr>
          </a:p>
        </p:txBody>
      </p:sp>
      <p:sp>
        <p:nvSpPr>
          <p:cNvPr id="5957" name="TextShape 2"/>
          <p:cNvSpPr txBox="1"/>
          <p:nvPr/>
        </p:nvSpPr>
        <p:spPr>
          <a:xfrm>
            <a:off x="685800" y="4343400"/>
            <a:ext cx="5486400" cy="4114800"/>
          </a:xfrm>
          <a:prstGeom prst="rect">
            <a:avLst/>
          </a:prstGeom>
          <a:noFill/>
          <a:ln>
            <a:noFill/>
          </a:ln>
        </p:spPr>
        <p:txBody>
          <a:bodyPr/>
          <a:p>
            <a:pPr>
              <a:lnSpc>
                <a:spcPct val="80000"/>
              </a:lnSpc>
            </a:pPr>
            <a:r>
              <a:rPr b="1" lang="en-US" sz="800" spc="-1" strike="noStrike" u="sng">
                <a:solidFill>
                  <a:srgbClr val="000000"/>
                </a:solidFill>
                <a:uFill>
                  <a:solidFill>
                    <a:srgbClr val="ffffff"/>
                  </a:solidFill>
                </a:uFill>
                <a:latin typeface="Arial"/>
              </a:rPr>
              <a:t>Review:</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NO (Nitric Oxide) is a short-lived free radical gas involved in diverse physiological and pathological processes. It is produced along with L-Citrulline by the oxidation of L-Arginine and catalyzed by three different isoforms of NOS (NO Synthase). Type-I nNOS (neuronal NOS) and Type-III eNOS (endothelial NOS) are constitutively expressed as latent enzymes and require a higher concentration of Ca2+ for the enzyme activity. In contrast, Type-II iNOS (inducible NOS) is Ca2+ independent because it’s high affinity for Ca2+/Calm (Calmodulin) renders the enzyme active even at basal levels of intracellular Ca2+ (Ref.1 &amp; 2). The catalysis of this reaction requires a number of essential cofactors such as mononucleotide, FAD (Flavin Adenine Dinucleotide), and NADPH (Nicotinamide Adenine Dinucleotide, Reduced). The NO thus generated exerts a number of functions on the cardiovascular system.</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NO production from endothelial cells is stimulated by a variety of mechanical forces such as shear stress and cyclic strain and humoral factors ranging from growth factors to peptide hormones, including Ach (Acetylcholine), VEGF (Vascular Endothelial Growth Factor), Bdk (Bradykinin), Estrogen, S-1P (Sphingosine-1Phosphate), H2O2 (Hydrogen Peroxide), and Angiotensin-II. eNOS is a dually acylated peripheral membrane protein that is targeted to endothelial plasmalemmal caveolae through an interaction with the caveolae structural protein, Cav1 (Caveolin-1). Cav1 inhibition of eNOS is relieved by Calm, which causes dissociation of eNOS from caveolin. This regulatory mechanism is further modified by HSP90 (Heat Shock Protein-90), which binds to eNOS and facilitates displacement of Cav1 by Calm. In addition to these protein interactions that modulate Calm binding, other cellular signaling cascades also regulate eNOS activity. Physiologically, endothelial cells are exposed to the hemodynamic forces of blood including laminar shear stress. Shear stress, via G-proteins (Gs) activate several signal transduction pathways, including the PI3K (Phosphatidylinositol 3-Kinase), PDK (Phosphoinositide-Dependent Kinase) and AC (Adenylate Cyclase) via cAMP (cyclic Adenosine Monophosphate), leading to eNOS activation by phosphorylation of serine residues (S617 and S1179 for Akt, and S635 and S1179 for PKA), which promote eNOS activation. Additional stimuli, such as VEGF, Estrogen, S-1P and Bdk (Bradykinin), bind to their cognate receptors (RTKs, VEGFR, ESR, EDG and BdkR) and stimulate PI3K/Akt. However, they also activate PLC-Gamma (Phospholipase-C) and PIP2 (Phosphatidyl Inositol 4, 5-Bisphosphate) to increase cytoplasmic calcium and DAG (Diacylglycerol) levels. The increase in cytoplasmic calcium levels activates Calm, which binds to the canonical Calm-binding domain in eNOS to promote the alignment of the oxygenase and reductase domains of eNOS, leading to efficient NO synthesis. In addition, Calm activates CalmK-II (Calm Kinase-II), which phosphorylates eNOS on S1179. Increases in DAG levels activate PKC (Protein Kinase-C) pathway, which may negatively regulate eNOS or influence its coupling. Finally, metabolic stress triggering the breakdown of ATP stimulates AMPK (AMP Kinase) to phosphorylate eNOS on S1179. Phosphorylation of this residue by PKA (Protein Kinase-A) is also associated with increased enzyme activity. Other proteins which are associated with increased eNOS activity or NO release are Dynamin-2 (a GTP-binding protein) and Porin, which colocalize and directly interact with eNOS. Their interactions with eNOS are stimulated by intracellular Ca2+ and lead to eNOS activation (Ref.3). Efficient supply with substrate during all this is ensured by localization of the arginine transporter CAT1 (Cationic Amino Acid Transporter-1) in caveolae and its direct interaction with eNOS.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eNOS can interact with various proteins in its `less active' and `more active' states. Myristoylation of eNOS occurs co-translationally and targets eNOS to cellular membranes, where eNOS is then palmitoylated. These lipidation promote eNOS association with cell membranes and are essential for linking upstream signal transduction pathways to eNOS activity in cells. N-myristoylated and palmitoylated membrane-bound eNOS associates with the caveolae coat protein Cav1 and with HSP90. CHIP (C-terminal HSP70-Interacting Protein) interacts with both HSP70 and HSP90, and negatively regulates eNOS trafficking into the Golgi complex. By contrast, NOSIP (Nitric Oxide Synthase-Interacting Protein), a 34-kDa protein and NOSTRIN (Nitric Oxide Synthase Traffic Inducer) negatively regulates eNOS localization in the plasma membrane. Acute activation of eNOS in blood vessels in response to agonist such as Ach (Acetylcholine) or Bdk results in the activation of the sGC (soluble Guanylyl Cyclase) in smooth muscle cells, production of cGMP (cyclic Guanosine Monophosphate) and degradation of Cyclin-A. An increase in intracellular cGMP levels affect vascular tone by decreasing the intracellular concentration of free [Ca2+]I by CNG channel (Cyclic-Nucleotide Gated Ion Channel Complex) modulation; as well as by activating PGK (Protein Kinase-G) and phosphorylating HSP20, which regulate force by binding to thin filaments and inhibit cross-bridge cycling (Ref.4). Nitrosylation of Caspase3 and Caspase8 inactivates the proteins, thus leading to inhibition of apoptosis.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eNOS is an important regulator of cardiovascular homeostasis because it is the major source of NO production in vascular endothelial cells. eNOS plays a crucial role in the state of blood vessel vasodilatation and hence blood pressure regulation. In addition, NO released from the endothelium modulates other processes including platelet aggregation, platelet and leukocyte adhesion to the endothelium, Endothelin-1 generation, vascular smooth muscle cell proliferation, and angiogenesis. Because of the important role of NO in each of these processes, abnormalities in vascular NO production are thought to contribute to the pathogenesis of certain vascular disorders such as those of atherosclerosis and hypertension (Ref.5 &amp; 6).</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1" lang="en-US" sz="800" spc="-1" strike="noStrike" u="sng">
                <a:solidFill>
                  <a:srgbClr val="000000"/>
                </a:solidFill>
                <a:uFill>
                  <a:solidFill>
                    <a:srgbClr val="ffffff"/>
                  </a:solidFill>
                </a:uFill>
                <a:latin typeface="Arial"/>
              </a:rPr>
              <a:t>References:</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1. Petruson K, Stalfors J, Jacobsson KE, Ny L, Petruson B.</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Nitric oxide production in the sphenoidal sinus by the inducible and constitutive isozymes of nitric oxide synthase.</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Rhinology. 2005 Mar; 43(1):18-23.</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15844497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2. Fleming I, Busse R.</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Molecular mechanisms involved in the regulation of the endothelial nitric oxide synthase.</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Am. J. Physiol. Regul. Integr. Comp. Physiol. 2003 Jan; 284(1):R1-12.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12482742</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3. Ostrom RS, Bundey RA, Insel PA.</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Nitric oxide inhibition of adenylyl cyclase type 6 activity is dependent upon lipid rafts and caveolin signaling complexes.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J. Biol. Chem. 2004 May 7; 279(19):19846-53.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15007069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4. Minshall RD, Sessa WC, Stan RV, Anderson RG, Malik AB.</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Caveolin regulation of endothelial function.</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Am. J. Physiol. Lung Cell Mol. Physiol. 2003 Dec; 285(6):L1179-83.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14604847</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5. Ho FM, Lin WW, Chen BC, Chao CM, Yang CR, Lin LY, Lai CC, Liu SH, Liau CS.</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High glucose-induced apoptosis in human vascular endothelial cells is mediated through NF-kappaB and c-Jun NH(2)-terminal kinase pathway and prevented by PI3K/Akt/eNOS pathway.</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Cell Signal. 2005 Jun 19</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15970429</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6. Boo YC, Jo H.</a:t>
            </a:r>
            <a:endParaRPr b="0" lang="pt-BR" sz="1200" spc="-1" strike="noStrike">
              <a:solidFill>
                <a:srgbClr val="000000"/>
              </a:solidFill>
              <a:uFill>
                <a:solidFill>
                  <a:srgbClr val="ffffff"/>
                </a:solidFill>
              </a:uFill>
              <a:latin typeface="Arial"/>
            </a:endParaRPr>
          </a:p>
          <a:p>
            <a:pPr>
              <a:lnSpc>
                <a:spcPct val="80000"/>
              </a:lnSpc>
            </a:pPr>
            <a:r>
              <a:rPr b="1" lang="en-US" sz="800" spc="-1" strike="noStrike">
                <a:solidFill>
                  <a:srgbClr val="000000"/>
                </a:solidFill>
                <a:uFill>
                  <a:solidFill>
                    <a:srgbClr val="ffffff"/>
                  </a:solidFill>
                </a:uFill>
                <a:latin typeface="Arial"/>
              </a:rPr>
              <a:t>Flow-dependent regulation of endothelial nitric oxide synthase: role of protein kinases.</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Am. J. Physiol. Cell Physiol. 2003 Sep; 285(3):C499-508. </a:t>
            </a:r>
            <a:endParaRPr b="0" lang="pt-BR" sz="1200" spc="-1" strike="noStrike">
              <a:solidFill>
                <a:srgbClr val="000000"/>
              </a:solidFill>
              <a:uFill>
                <a:solidFill>
                  <a:srgbClr val="ffffff"/>
                </a:solidFill>
              </a:uFill>
              <a:latin typeface="Arial"/>
            </a:endParaRPr>
          </a:p>
          <a:p>
            <a:pPr>
              <a:lnSpc>
                <a:spcPct val="80000"/>
              </a:lnSpc>
            </a:pPr>
            <a:r>
              <a:rPr b="0" lang="en-US" sz="800" spc="-1" strike="noStrike">
                <a:solidFill>
                  <a:srgbClr val="000000"/>
                </a:solidFill>
                <a:uFill>
                  <a:solidFill>
                    <a:srgbClr val="ffffff"/>
                  </a:solidFill>
                </a:uFill>
                <a:latin typeface="Arial"/>
              </a:rPr>
              <a:t>PubMed ID: 12900384</a:t>
            </a: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a:p>
            <a:pPr>
              <a:lnSpc>
                <a:spcPct val="80000"/>
              </a:lnSpc>
            </a:pPr>
            <a:endParaRPr b="0" lang="pt-BR" sz="12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23.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png"/><Relationship Id="rId3" Type="http://schemas.openxmlformats.org/officeDocument/2006/relationships/image" Target="../media/image25.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70"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71"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74"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75" name="" descr=""/>
          <p:cNvPicPr/>
          <p:nvPr/>
        </p:nvPicPr>
        <p:blipFill>
          <a:blip r:embed="rId2"/>
          <a:stretch/>
        </p:blipFill>
        <p:spPr>
          <a:xfrm>
            <a:off x="1735200" y="1600200"/>
            <a:ext cx="5673240" cy="4525920"/>
          </a:xfrm>
          <a:prstGeom prst="rect">
            <a:avLst/>
          </a:prstGeom>
          <a:ln>
            <a:noFill/>
          </a:ln>
        </p:spPr>
      </p:pic>
      <p:pic>
        <p:nvPicPr>
          <p:cNvPr id="76" name="" descr=""/>
          <p:cNvPicPr/>
          <p:nvPr/>
        </p:nvPicPr>
        <p:blipFill>
          <a:blip r:embed="rId3"/>
          <a:stretch/>
        </p:blipFill>
        <p:spPr>
          <a:xfrm>
            <a:off x="1735200" y="1600200"/>
            <a:ext cx="5673240" cy="45259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83"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85"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87"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88"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44"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2"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07"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8"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09"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10"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12"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13"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114" name="" descr=""/>
          <p:cNvPicPr/>
          <p:nvPr/>
        </p:nvPicPr>
        <p:blipFill>
          <a:blip r:embed="rId2"/>
          <a:stretch/>
        </p:blipFill>
        <p:spPr>
          <a:xfrm>
            <a:off x="1735200" y="1600200"/>
            <a:ext cx="5673240" cy="4525920"/>
          </a:xfrm>
          <a:prstGeom prst="rect">
            <a:avLst/>
          </a:prstGeom>
          <a:ln>
            <a:noFill/>
          </a:ln>
        </p:spPr>
      </p:pic>
      <p:pic>
        <p:nvPicPr>
          <p:cNvPr id="115" name="" descr=""/>
          <p:cNvPicPr/>
          <p:nvPr/>
        </p:nvPicPr>
        <p:blipFill>
          <a:blip r:embed="rId3"/>
          <a:stretch/>
        </p:blipFill>
        <p:spPr>
          <a:xfrm>
            <a:off x="1735200" y="1600200"/>
            <a:ext cx="5673240" cy="45259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22"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46"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31"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32"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33"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43"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4"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46"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7"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8"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49"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153" name="" descr=""/>
          <p:cNvPicPr/>
          <p:nvPr/>
        </p:nvPicPr>
        <p:blipFill>
          <a:blip r:embed="rId2"/>
          <a:stretch/>
        </p:blipFill>
        <p:spPr>
          <a:xfrm>
            <a:off x="1735200" y="1600200"/>
            <a:ext cx="5673240" cy="4525920"/>
          </a:xfrm>
          <a:prstGeom prst="rect">
            <a:avLst/>
          </a:prstGeom>
          <a:ln>
            <a:noFill/>
          </a:ln>
        </p:spPr>
      </p:pic>
      <p:pic>
        <p:nvPicPr>
          <p:cNvPr id="154" name="" descr=""/>
          <p:cNvPicPr/>
          <p:nvPr/>
        </p:nvPicPr>
        <p:blipFill>
          <a:blip r:embed="rId3"/>
          <a:stretch/>
        </p:blipFill>
        <p:spPr>
          <a:xfrm>
            <a:off x="1735200" y="1600200"/>
            <a:ext cx="5673240" cy="45259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61"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63"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65"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66"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70"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1"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2"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74"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5"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6"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78"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79"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0"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82"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3"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6"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7"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88"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190"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191"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192" name="" descr=""/>
          <p:cNvPicPr/>
          <p:nvPr/>
        </p:nvPicPr>
        <p:blipFill>
          <a:blip r:embed="rId2"/>
          <a:stretch/>
        </p:blipFill>
        <p:spPr>
          <a:xfrm>
            <a:off x="1735200" y="1600200"/>
            <a:ext cx="5673240" cy="4525920"/>
          </a:xfrm>
          <a:prstGeom prst="rect">
            <a:avLst/>
          </a:prstGeom>
          <a:ln>
            <a:noFill/>
          </a:ln>
        </p:spPr>
      </p:pic>
      <p:pic>
        <p:nvPicPr>
          <p:cNvPr id="193" name="" descr=""/>
          <p:cNvPicPr/>
          <p:nvPr/>
        </p:nvPicPr>
        <p:blipFill>
          <a:blip r:embed="rId3"/>
          <a:stretch/>
        </p:blipFill>
        <p:spPr>
          <a:xfrm>
            <a:off x="1735200" y="1600200"/>
            <a:ext cx="5673240" cy="452592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00"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02"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09"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0"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1"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13"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4"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5"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17"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8"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19"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21"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22"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24"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25"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26"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27"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29"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30"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231" name="" descr=""/>
          <p:cNvPicPr/>
          <p:nvPr/>
        </p:nvPicPr>
        <p:blipFill>
          <a:blip r:embed="rId2"/>
          <a:stretch/>
        </p:blipFill>
        <p:spPr>
          <a:xfrm>
            <a:off x="1735200" y="1600200"/>
            <a:ext cx="5673240" cy="4525920"/>
          </a:xfrm>
          <a:prstGeom prst="rect">
            <a:avLst/>
          </a:prstGeom>
          <a:ln>
            <a:noFill/>
          </a:ln>
        </p:spPr>
      </p:pic>
      <p:pic>
        <p:nvPicPr>
          <p:cNvPr id="232" name="" descr=""/>
          <p:cNvPicPr/>
          <p:nvPr/>
        </p:nvPicPr>
        <p:blipFill>
          <a:blip r:embed="rId3"/>
          <a:stretch/>
        </p:blipFill>
        <p:spPr>
          <a:xfrm>
            <a:off x="1735200" y="1600200"/>
            <a:ext cx="5673240" cy="452592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77"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79"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81"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82"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4"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86"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87"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88"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90"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91"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92"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94"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95"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96"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54"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55"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298"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299"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01"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02"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03"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04"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06"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07"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308" name="" descr=""/>
          <p:cNvPicPr/>
          <p:nvPr/>
        </p:nvPicPr>
        <p:blipFill>
          <a:blip r:embed="rId2"/>
          <a:stretch/>
        </p:blipFill>
        <p:spPr>
          <a:xfrm>
            <a:off x="1735200" y="1600200"/>
            <a:ext cx="5673240" cy="4525920"/>
          </a:xfrm>
          <a:prstGeom prst="rect">
            <a:avLst/>
          </a:prstGeom>
          <a:ln>
            <a:noFill/>
          </a:ln>
        </p:spPr>
      </p:pic>
      <p:pic>
        <p:nvPicPr>
          <p:cNvPr id="309" name="" descr=""/>
          <p:cNvPicPr/>
          <p:nvPr/>
        </p:nvPicPr>
        <p:blipFill>
          <a:blip r:embed="rId3"/>
          <a:stretch/>
        </p:blipFill>
        <p:spPr>
          <a:xfrm>
            <a:off x="1735200" y="1600200"/>
            <a:ext cx="5673240" cy="452592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16" name="PlaceHolder 2"/>
          <p:cNvSpPr>
            <a:spLocks noGrp="1"/>
          </p:cNvSpPr>
          <p:nvPr>
            <p:ph type="subTitle"/>
          </p:nvPr>
        </p:nvSpPr>
        <p:spPr>
          <a:xfrm>
            <a:off x="457200" y="1600200"/>
            <a:ext cx="8229600" cy="452592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18"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20"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21" name="PlaceHolder 3"/>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457200" y="274320"/>
            <a:ext cx="8229600" cy="529956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25"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26" name="PlaceHolder 3"/>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27" name="PlaceHolder 4"/>
          <p:cNvSpPr>
            <a:spLocks noGrp="1"/>
          </p:cNvSpPr>
          <p:nvPr>
            <p:ph type="body"/>
          </p:nvPr>
        </p:nvSpPr>
        <p:spPr>
          <a:xfrm>
            <a:off x="467424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58"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29" name="PlaceHolder 2"/>
          <p:cNvSpPr>
            <a:spLocks noGrp="1"/>
          </p:cNvSpPr>
          <p:nvPr>
            <p:ph type="body"/>
          </p:nvPr>
        </p:nvSpPr>
        <p:spPr>
          <a:xfrm>
            <a:off x="457200" y="1600200"/>
            <a:ext cx="40158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0"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1"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33"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4"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5"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37" name="PlaceHolder 2"/>
          <p:cNvSpPr>
            <a:spLocks noGrp="1"/>
          </p:cNvSpPr>
          <p:nvPr>
            <p:ph type="body"/>
          </p:nvPr>
        </p:nvSpPr>
        <p:spPr>
          <a:xfrm>
            <a:off x="457200" y="160020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38" name="PlaceHolder 3"/>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40"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41"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42" name="PlaceHolder 4"/>
          <p:cNvSpPr>
            <a:spLocks noGrp="1"/>
          </p:cNvSpPr>
          <p:nvPr>
            <p:ph type="body"/>
          </p:nvPr>
        </p:nvSpPr>
        <p:spPr>
          <a:xfrm>
            <a:off x="467424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43" name="PlaceHolder 5"/>
          <p:cNvSpPr>
            <a:spLocks noGrp="1"/>
          </p:cNvSpPr>
          <p:nvPr>
            <p:ph type="body"/>
          </p:nvPr>
        </p:nvSpPr>
        <p:spPr>
          <a:xfrm>
            <a:off x="457200" y="396432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345" name="PlaceHolder 2"/>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346" name="PlaceHolder 3"/>
          <p:cNvSpPr>
            <a:spLocks noGrp="1"/>
          </p:cNvSpPr>
          <p:nvPr>
            <p:ph type="body"/>
          </p:nvPr>
        </p:nvSpPr>
        <p:spPr>
          <a:xfrm>
            <a:off x="457200" y="1600200"/>
            <a:ext cx="8229600" cy="4525920"/>
          </a:xfrm>
          <a:prstGeom prst="rect">
            <a:avLst/>
          </a:prstGeom>
        </p:spPr>
        <p:txBody>
          <a:bodyPr/>
          <a:p>
            <a:endParaRPr b="0" lang="pt-BR" sz="3200" spc="-1" strike="noStrike">
              <a:solidFill>
                <a:srgbClr val="000000"/>
              </a:solidFill>
              <a:uFill>
                <a:solidFill>
                  <a:srgbClr val="ffffff"/>
                </a:solidFill>
              </a:uFill>
              <a:latin typeface="Arial"/>
            </a:endParaRPr>
          </a:p>
        </p:txBody>
      </p:sp>
      <p:pic>
        <p:nvPicPr>
          <p:cNvPr id="347" name="" descr=""/>
          <p:cNvPicPr/>
          <p:nvPr/>
        </p:nvPicPr>
        <p:blipFill>
          <a:blip r:embed="rId2"/>
          <a:stretch/>
        </p:blipFill>
        <p:spPr>
          <a:xfrm>
            <a:off x="1735200" y="1600200"/>
            <a:ext cx="5673240" cy="4525920"/>
          </a:xfrm>
          <a:prstGeom prst="rect">
            <a:avLst/>
          </a:prstGeom>
          <a:ln>
            <a:noFill/>
          </a:ln>
        </p:spPr>
      </p:pic>
      <p:pic>
        <p:nvPicPr>
          <p:cNvPr id="348" name="" descr=""/>
          <p:cNvPicPr/>
          <p:nvPr/>
        </p:nvPicPr>
        <p:blipFill>
          <a:blip r:embed="rId3"/>
          <a:stretch/>
        </p:blipFill>
        <p:spPr>
          <a:xfrm>
            <a:off x="1735200" y="1600200"/>
            <a:ext cx="5673240" cy="452592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320"/>
            <a:ext cx="8229600" cy="1143000"/>
          </a:xfrm>
          <a:prstGeom prst="rect">
            <a:avLst/>
          </a:prstGeom>
        </p:spPr>
        <p:txBody>
          <a:bodyPr anchor="ctr"/>
          <a:p>
            <a:pPr algn="ctr"/>
            <a:endParaRPr b="0" lang="pt-BR" sz="4400" spc="-1" strike="noStrike">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0200"/>
            <a:ext cx="4015800" cy="2158560"/>
          </a:xfrm>
          <a:prstGeom prst="rect">
            <a:avLst/>
          </a:prstGeom>
        </p:spPr>
        <p:txBody>
          <a:bodyPr/>
          <a:p>
            <a:endParaRPr b="0" lang="pt-BR" sz="3200" spc="-1" strike="noStrike">
              <a:solidFill>
                <a:srgbClr val="000000"/>
              </a:solidFill>
              <a:uFill>
                <a:solidFill>
                  <a:srgbClr val="ffffff"/>
                </a:solidFill>
              </a:uFill>
              <a:latin typeface="Arial"/>
            </a:endParaRPr>
          </a:p>
        </p:txBody>
      </p:sp>
      <p:sp>
        <p:nvSpPr>
          <p:cNvPr id="63" name="PlaceHolder 4"/>
          <p:cNvSpPr>
            <a:spLocks noGrp="1"/>
          </p:cNvSpPr>
          <p:nvPr>
            <p:ph type="body"/>
          </p:nvPr>
        </p:nvSpPr>
        <p:spPr>
          <a:xfrm>
            <a:off x="457200" y="3964320"/>
            <a:ext cx="8229600" cy="2158560"/>
          </a:xfrm>
          <a:prstGeom prst="rect">
            <a:avLst/>
          </a:prstGeom>
        </p:spPr>
        <p:txBody>
          <a:bodyPr/>
          <a:p>
            <a:endParaRPr b="0" lang="pt-BR"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19080"/>
            <a:ext cx="9140760" cy="5195880"/>
          </a:xfrm>
          <a:custGeom>
            <a:avLst/>
            <a:gdLst/>
            <a:ahLst/>
            <a:rect l="l" t="t"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a:gsLst>
              <a:gs pos="0">
                <a:srgbClr val="000051"/>
              </a:gs>
              <a:gs pos="100000">
                <a:srgbClr val="000080"/>
              </a:gs>
            </a:gsLst>
            <a:lin ang="0"/>
          </a:gradFill>
          <a:ln>
            <a:noFill/>
          </a:ln>
        </p:spPr>
        <p:style>
          <a:lnRef idx="0"/>
          <a:fillRef idx="0"/>
          <a:effectRef idx="0"/>
          <a:fontRef idx="minor"/>
        </p:style>
      </p:sp>
      <p:sp>
        <p:nvSpPr>
          <p:cNvPr id="1" name="CustomShape 2"/>
          <p:cNvSpPr/>
          <p:nvPr/>
        </p:nvSpPr>
        <p:spPr>
          <a:xfrm>
            <a:off x="236520" y="0"/>
            <a:ext cx="8904240" cy="5148360"/>
          </a:xfrm>
          <a:custGeom>
            <a:avLst/>
            <a:gdLst/>
            <a:ahLst/>
            <a:rect l="l" t="t"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a:gsLst>
              <a:gs pos="0">
                <a:srgbClr val="00005d"/>
              </a:gs>
              <a:gs pos="100000">
                <a:srgbClr val="000099"/>
              </a:gs>
            </a:gsLst>
            <a:lin ang="2700000"/>
          </a:gradFill>
          <a:ln>
            <a:noFill/>
          </a:ln>
        </p:spPr>
        <p:style>
          <a:lnRef idx="0"/>
          <a:fillRef idx="0"/>
          <a:effectRef idx="0"/>
          <a:fontRef idx="minor"/>
        </p:style>
      </p:sp>
      <p:sp>
        <p:nvSpPr>
          <p:cNvPr id="2" name="CustomShape 3"/>
          <p:cNvSpPr/>
          <p:nvPr/>
        </p:nvSpPr>
        <p:spPr>
          <a:xfrm>
            <a:off x="0" y="5450040"/>
            <a:ext cx="6410160" cy="303120"/>
          </a:xfrm>
          <a:custGeom>
            <a:avLst/>
            <a:gdLst/>
            <a:ahLst/>
            <a:rect l="l" t="t" r="r" b="b"/>
            <a:pathLst>
              <a:path w="4042" h="192">
                <a:moveTo>
                  <a:pt x="0" y="156"/>
                </a:moveTo>
                <a:lnTo>
                  <a:pt x="4042" y="192"/>
                </a:lnTo>
                <a:lnTo>
                  <a:pt x="4042" y="144"/>
                </a:lnTo>
                <a:lnTo>
                  <a:pt x="0" y="0"/>
                </a:lnTo>
                <a:lnTo>
                  <a:pt x="0" y="156"/>
                </a:lnTo>
                <a:lnTo>
                  <a:pt x="0" y="156"/>
                </a:lnTo>
                <a:close/>
              </a:path>
            </a:pathLst>
          </a:custGeom>
          <a:gradFill>
            <a:gsLst>
              <a:gs pos="0">
                <a:srgbClr val="000061"/>
              </a:gs>
              <a:gs pos="100000">
                <a:srgbClr val="000080"/>
              </a:gs>
            </a:gsLst>
            <a:lin ang="0"/>
          </a:gradFill>
          <a:ln>
            <a:noFill/>
          </a:ln>
        </p:spPr>
        <p:style>
          <a:lnRef idx="0"/>
          <a:fillRef idx="0"/>
          <a:effectRef idx="0"/>
          <a:fontRef idx="minor"/>
        </p:style>
      </p:sp>
      <p:sp>
        <p:nvSpPr>
          <p:cNvPr id="3" name="CustomShape 4"/>
          <p:cNvSpPr/>
          <p:nvPr/>
        </p:nvSpPr>
        <p:spPr>
          <a:xfrm>
            <a:off x="6410160" y="5678640"/>
            <a:ext cx="2730600" cy="102960"/>
          </a:xfrm>
          <a:custGeom>
            <a:avLst/>
            <a:gdLst/>
            <a:ahLst/>
            <a:rect l="l" t="t" r="r" b="b"/>
            <a:pathLst>
              <a:path w="1722" h="66">
                <a:moveTo>
                  <a:pt x="1722" y="66"/>
                </a:moveTo>
                <a:lnTo>
                  <a:pt x="1722" y="60"/>
                </a:lnTo>
                <a:lnTo>
                  <a:pt x="0" y="0"/>
                </a:lnTo>
                <a:lnTo>
                  <a:pt x="0" y="48"/>
                </a:lnTo>
                <a:lnTo>
                  <a:pt x="1722" y="66"/>
                </a:lnTo>
                <a:lnTo>
                  <a:pt x="1722" y="66"/>
                </a:lnTo>
                <a:close/>
              </a:path>
            </a:pathLst>
          </a:custGeom>
          <a:gradFill>
            <a:gsLst>
              <a:gs pos="0">
                <a:srgbClr val="000080"/>
              </a:gs>
              <a:gs pos="100000">
                <a:srgbClr val="000099"/>
              </a:gs>
            </a:gsLst>
            <a:lin ang="0"/>
          </a:gradFill>
          <a:ln>
            <a:noFill/>
          </a:ln>
        </p:spPr>
        <p:style>
          <a:lnRef idx="0"/>
          <a:fillRef idx="0"/>
          <a:effectRef idx="0"/>
          <a:fontRef idx="minor"/>
        </p:style>
      </p:sp>
      <p:sp>
        <p:nvSpPr>
          <p:cNvPr id="4" name="CustomShape 5"/>
          <p:cNvSpPr/>
          <p:nvPr/>
        </p:nvSpPr>
        <p:spPr>
          <a:xfrm>
            <a:off x="0" y="5915160"/>
            <a:ext cx="7594560" cy="522000"/>
          </a:xfrm>
          <a:custGeom>
            <a:avLst/>
            <a:gdLst/>
            <a:ahLst/>
            <a:rect l="l" t="t" r="r" b="b"/>
            <a:pathLst>
              <a:path w="4789" h="329">
                <a:moveTo>
                  <a:pt x="0" y="329"/>
                </a:moveTo>
                <a:lnTo>
                  <a:pt x="4789" y="77"/>
                </a:lnTo>
                <a:lnTo>
                  <a:pt x="4789" y="0"/>
                </a:lnTo>
                <a:lnTo>
                  <a:pt x="0" y="107"/>
                </a:lnTo>
                <a:lnTo>
                  <a:pt x="0" y="329"/>
                </a:lnTo>
                <a:lnTo>
                  <a:pt x="0" y="329"/>
                </a:lnTo>
                <a:close/>
              </a:path>
            </a:pathLst>
          </a:custGeom>
          <a:gradFill>
            <a:gsLst>
              <a:gs pos="0">
                <a:srgbClr val="00007d"/>
              </a:gs>
              <a:gs pos="100000">
                <a:srgbClr val="000099"/>
              </a:gs>
            </a:gsLst>
            <a:lin ang="0"/>
          </a:gradFill>
          <a:ln>
            <a:noFill/>
          </a:ln>
        </p:spPr>
        <p:style>
          <a:lnRef idx="0"/>
          <a:fillRef idx="0"/>
          <a:effectRef idx="0"/>
          <a:fontRef idx="minor"/>
        </p:style>
      </p:sp>
      <p:sp>
        <p:nvSpPr>
          <p:cNvPr id="5" name="CustomShape 6"/>
          <p:cNvSpPr/>
          <p:nvPr/>
        </p:nvSpPr>
        <p:spPr>
          <a:xfrm>
            <a:off x="7594560" y="5877000"/>
            <a:ext cx="1546200" cy="160200"/>
          </a:xfrm>
          <a:custGeom>
            <a:avLst/>
            <a:gdLst/>
            <a:ahLst/>
            <a:rect l="l" t="t" r="r" b="b"/>
            <a:pathLst>
              <a:path w="975" h="101">
                <a:moveTo>
                  <a:pt x="975" y="48"/>
                </a:moveTo>
                <a:lnTo>
                  <a:pt x="975" y="0"/>
                </a:lnTo>
                <a:lnTo>
                  <a:pt x="0" y="24"/>
                </a:lnTo>
                <a:lnTo>
                  <a:pt x="0" y="101"/>
                </a:lnTo>
                <a:lnTo>
                  <a:pt x="975" y="48"/>
                </a:lnTo>
                <a:lnTo>
                  <a:pt x="975" y="48"/>
                </a:lnTo>
                <a:close/>
              </a:path>
            </a:pathLst>
          </a:custGeom>
          <a:solidFill>
            <a:srgbClr val="000099"/>
          </a:solidFill>
          <a:ln>
            <a:noFill/>
          </a:ln>
        </p:spPr>
        <p:style>
          <a:lnRef idx="0"/>
          <a:fillRef idx="0"/>
          <a:effectRef idx="0"/>
          <a:fontRef idx="minor"/>
        </p:style>
      </p:sp>
      <p:sp>
        <p:nvSpPr>
          <p:cNvPr id="6" name="CustomShape 7"/>
          <p:cNvSpPr/>
          <p:nvPr/>
        </p:nvSpPr>
        <p:spPr>
          <a:xfrm>
            <a:off x="5745240" y="6056280"/>
            <a:ext cx="3395520" cy="314280"/>
          </a:xfrm>
          <a:custGeom>
            <a:avLst/>
            <a:gdLst/>
            <a:ahLst/>
            <a:rect l="l" t="t" r="r" b="b"/>
            <a:pathLst>
              <a:path w="2141" h="198">
                <a:moveTo>
                  <a:pt x="2141" y="0"/>
                </a:moveTo>
                <a:lnTo>
                  <a:pt x="0" y="156"/>
                </a:lnTo>
                <a:lnTo>
                  <a:pt x="0" y="198"/>
                </a:lnTo>
                <a:lnTo>
                  <a:pt x="2141" y="0"/>
                </a:lnTo>
                <a:lnTo>
                  <a:pt x="2141" y="0"/>
                </a:lnTo>
                <a:close/>
              </a:path>
            </a:pathLst>
          </a:custGeom>
          <a:solidFill>
            <a:srgbClr val="000099"/>
          </a:solidFill>
          <a:ln>
            <a:noFill/>
          </a:ln>
        </p:spPr>
        <p:style>
          <a:lnRef idx="0"/>
          <a:fillRef idx="0"/>
          <a:effectRef idx="0"/>
          <a:fontRef idx="minor"/>
        </p:style>
      </p:sp>
      <p:sp>
        <p:nvSpPr>
          <p:cNvPr id="7" name="CustomShape 8"/>
          <p:cNvSpPr/>
          <p:nvPr/>
        </p:nvSpPr>
        <p:spPr>
          <a:xfrm>
            <a:off x="0" y="6303960"/>
            <a:ext cx="5745240" cy="552600"/>
          </a:xfrm>
          <a:custGeom>
            <a:avLst/>
            <a:gdLst/>
            <a:ahLst/>
            <a:rect l="l" t="t" r="r" b="b"/>
            <a:pathLst>
              <a:path w="3623" h="348">
                <a:moveTo>
                  <a:pt x="0" y="348"/>
                </a:moveTo>
                <a:lnTo>
                  <a:pt x="311" y="348"/>
                </a:lnTo>
                <a:lnTo>
                  <a:pt x="3623" y="42"/>
                </a:lnTo>
                <a:lnTo>
                  <a:pt x="3623" y="0"/>
                </a:lnTo>
                <a:lnTo>
                  <a:pt x="0" y="264"/>
                </a:lnTo>
                <a:lnTo>
                  <a:pt x="0" y="348"/>
                </a:lnTo>
                <a:lnTo>
                  <a:pt x="0" y="348"/>
                </a:lnTo>
                <a:close/>
              </a:path>
            </a:pathLst>
          </a:custGeom>
          <a:gradFill>
            <a:gsLst>
              <a:gs pos="0">
                <a:srgbClr val="00006f"/>
              </a:gs>
              <a:gs pos="100000">
                <a:srgbClr val="000099"/>
              </a:gs>
            </a:gsLst>
            <a:lin ang="0"/>
          </a:gradFill>
          <a:ln>
            <a:noFill/>
          </a:ln>
        </p:spPr>
        <p:style>
          <a:lnRef idx="0"/>
          <a:fillRef idx="0"/>
          <a:effectRef idx="0"/>
          <a:fontRef idx="minor"/>
        </p:style>
      </p:sp>
      <p:sp>
        <p:nvSpPr>
          <p:cNvPr id="8" name="CustomShape 9"/>
          <p:cNvSpPr/>
          <p:nvPr/>
        </p:nvSpPr>
        <p:spPr>
          <a:xfrm>
            <a:off x="3328920" y="6418440"/>
            <a:ext cx="3990960" cy="438120"/>
          </a:xfrm>
          <a:custGeom>
            <a:avLst/>
            <a:gdLst/>
            <a:ahLst/>
            <a:rect l="l" t="t" r="r" b="b"/>
            <a:pathLst>
              <a:path w="2517" h="276">
                <a:moveTo>
                  <a:pt x="2182" y="276"/>
                </a:moveTo>
                <a:lnTo>
                  <a:pt x="2517" y="204"/>
                </a:lnTo>
                <a:lnTo>
                  <a:pt x="2260" y="0"/>
                </a:lnTo>
                <a:lnTo>
                  <a:pt x="0" y="276"/>
                </a:lnTo>
                <a:lnTo>
                  <a:pt x="2182" y="276"/>
                </a:lnTo>
                <a:lnTo>
                  <a:pt x="2182" y="276"/>
                </a:lnTo>
                <a:close/>
              </a:path>
            </a:pathLst>
          </a:custGeom>
          <a:solidFill>
            <a:srgbClr val="000099"/>
          </a:solidFill>
          <a:ln>
            <a:noFill/>
          </a:ln>
        </p:spPr>
        <p:style>
          <a:lnRef idx="0"/>
          <a:fillRef idx="0"/>
          <a:effectRef idx="0"/>
          <a:fontRef idx="minor"/>
        </p:style>
      </p:sp>
      <p:sp>
        <p:nvSpPr>
          <p:cNvPr id="9" name="CustomShape 10"/>
          <p:cNvSpPr/>
          <p:nvPr/>
        </p:nvSpPr>
        <p:spPr>
          <a:xfrm>
            <a:off x="6912000" y="6141960"/>
            <a:ext cx="2228760" cy="600120"/>
          </a:xfrm>
          <a:custGeom>
            <a:avLst/>
            <a:gdLst/>
            <a:ahLst/>
            <a:rect l="l" t="t" r="r" b="b"/>
            <a:pathLst>
              <a:path w="1405" h="378">
                <a:moveTo>
                  <a:pt x="1405" y="126"/>
                </a:moveTo>
                <a:lnTo>
                  <a:pt x="1405" y="0"/>
                </a:lnTo>
                <a:lnTo>
                  <a:pt x="0" y="174"/>
                </a:lnTo>
                <a:lnTo>
                  <a:pt x="257" y="378"/>
                </a:lnTo>
                <a:lnTo>
                  <a:pt x="1405" y="126"/>
                </a:lnTo>
                <a:lnTo>
                  <a:pt x="1405" y="126"/>
                </a:lnTo>
                <a:close/>
              </a:path>
            </a:pathLst>
          </a:custGeom>
          <a:gradFill>
            <a:gsLst>
              <a:gs pos="0">
                <a:srgbClr val="000099"/>
              </a:gs>
              <a:gs pos="100000">
                <a:srgbClr val="08089c"/>
              </a:gs>
            </a:gsLst>
            <a:lin ang="0"/>
          </a:gradFill>
          <a:ln>
            <a:noFill/>
          </a:ln>
        </p:spPr>
        <p:style>
          <a:lnRef idx="0"/>
          <a:fillRef idx="0"/>
          <a:effectRef idx="0"/>
          <a:fontRef idx="minor"/>
        </p:style>
      </p:sp>
      <p:sp>
        <p:nvSpPr>
          <p:cNvPr id="10" name="CustomShape 11"/>
          <p:cNvSpPr/>
          <p:nvPr/>
        </p:nvSpPr>
        <p:spPr>
          <a:xfrm>
            <a:off x="7985160" y="5002200"/>
            <a:ext cx="1155600" cy="380880"/>
          </a:xfrm>
          <a:custGeom>
            <a:avLst/>
            <a:gdLst/>
            <a:ahLst/>
            <a:rect l="l" t="t" r="r" b="b"/>
            <a:pathLst>
              <a:path w="729" h="240">
                <a:moveTo>
                  <a:pt x="729" y="240"/>
                </a:moveTo>
                <a:lnTo>
                  <a:pt x="0" y="0"/>
                </a:lnTo>
                <a:lnTo>
                  <a:pt x="0" y="6"/>
                </a:lnTo>
                <a:lnTo>
                  <a:pt x="729" y="240"/>
                </a:lnTo>
                <a:lnTo>
                  <a:pt x="729" y="240"/>
                </a:lnTo>
                <a:close/>
              </a:path>
            </a:pathLst>
          </a:custGeom>
          <a:solidFill>
            <a:srgbClr val="000099"/>
          </a:solidFill>
          <a:ln>
            <a:noFill/>
          </a:ln>
        </p:spPr>
        <p:style>
          <a:lnRef idx="0"/>
          <a:fillRef idx="0"/>
          <a:effectRef idx="0"/>
          <a:fontRef idx="minor"/>
        </p:style>
      </p:sp>
      <p:sp>
        <p:nvSpPr>
          <p:cNvPr id="11" name="CustomShape 12"/>
          <p:cNvSpPr/>
          <p:nvPr/>
        </p:nvSpPr>
        <p:spPr>
          <a:xfrm>
            <a:off x="0" y="2359080"/>
            <a:ext cx="7985160" cy="2652480"/>
          </a:xfrm>
          <a:custGeom>
            <a:avLst/>
            <a:gdLst/>
            <a:ahLst/>
            <a:rect l="l" t="t" r="r" b="b"/>
            <a:pathLst>
              <a:path w="5035" h="1672">
                <a:moveTo>
                  <a:pt x="0" y="72"/>
                </a:moveTo>
                <a:lnTo>
                  <a:pt x="5035" y="1672"/>
                </a:lnTo>
                <a:lnTo>
                  <a:pt x="5035" y="1666"/>
                </a:lnTo>
                <a:lnTo>
                  <a:pt x="0" y="0"/>
                </a:lnTo>
                <a:lnTo>
                  <a:pt x="0" y="72"/>
                </a:lnTo>
                <a:lnTo>
                  <a:pt x="0" y="72"/>
                </a:lnTo>
                <a:close/>
              </a:path>
            </a:pathLst>
          </a:custGeom>
          <a:gradFill>
            <a:gsLst>
              <a:gs pos="0">
                <a:srgbClr val="000053"/>
              </a:gs>
              <a:gs pos="100000">
                <a:srgbClr val="000099"/>
              </a:gs>
            </a:gsLst>
            <a:lin ang="2700000"/>
          </a:gradFill>
          <a:ln>
            <a:noFill/>
          </a:ln>
        </p:spPr>
        <p:style>
          <a:lnRef idx="0"/>
          <a:fillRef idx="0"/>
          <a:effectRef idx="0"/>
          <a:fontRef idx="minor"/>
        </p:style>
      </p:sp>
      <p:sp>
        <p:nvSpPr>
          <p:cNvPr id="12" name="CustomShape 13"/>
          <p:cNvSpPr/>
          <p:nvPr/>
        </p:nvSpPr>
        <p:spPr>
          <a:xfrm>
            <a:off x="7985160" y="4840200"/>
            <a:ext cx="1155600" cy="505080"/>
          </a:xfrm>
          <a:custGeom>
            <a:avLst/>
            <a:gdLst/>
            <a:ahLst/>
            <a:rect l="l" t="t" r="r" b="b"/>
            <a:pathLst>
              <a:path w="729" h="318">
                <a:moveTo>
                  <a:pt x="729" y="318"/>
                </a:moveTo>
                <a:lnTo>
                  <a:pt x="729" y="312"/>
                </a:lnTo>
                <a:lnTo>
                  <a:pt x="0" y="0"/>
                </a:lnTo>
                <a:lnTo>
                  <a:pt x="0" y="54"/>
                </a:lnTo>
                <a:lnTo>
                  <a:pt x="729" y="318"/>
                </a:lnTo>
                <a:lnTo>
                  <a:pt x="729" y="318"/>
                </a:lnTo>
                <a:close/>
              </a:path>
            </a:pathLst>
          </a:custGeom>
          <a:gradFill>
            <a:gsLst>
              <a:gs pos="0">
                <a:srgbClr val="000080"/>
              </a:gs>
              <a:gs pos="100000">
                <a:srgbClr val="000099"/>
              </a:gs>
            </a:gsLst>
            <a:lin ang="0"/>
          </a:gradFill>
          <a:ln>
            <a:noFill/>
          </a:ln>
        </p:spPr>
        <p:style>
          <a:lnRef idx="0"/>
          <a:fillRef idx="0"/>
          <a:effectRef idx="0"/>
          <a:fontRef idx="minor"/>
        </p:style>
      </p:sp>
      <p:sp>
        <p:nvSpPr>
          <p:cNvPr id="13" name="CustomShape 14"/>
          <p:cNvSpPr/>
          <p:nvPr/>
        </p:nvSpPr>
        <p:spPr>
          <a:xfrm>
            <a:off x="0" y="1454040"/>
            <a:ext cx="7985160" cy="3471840"/>
          </a:xfrm>
          <a:custGeom>
            <a:avLst/>
            <a:gdLst/>
            <a:ahLst/>
            <a:rect l="l" t="t" r="r" b="b"/>
            <a:pathLst>
              <a:path w="5035" h="2188">
                <a:moveTo>
                  <a:pt x="0" y="396"/>
                </a:moveTo>
                <a:lnTo>
                  <a:pt x="5035" y="2188"/>
                </a:lnTo>
                <a:lnTo>
                  <a:pt x="5035" y="2134"/>
                </a:lnTo>
                <a:lnTo>
                  <a:pt x="0" y="0"/>
                </a:lnTo>
                <a:lnTo>
                  <a:pt x="0" y="396"/>
                </a:lnTo>
                <a:lnTo>
                  <a:pt x="0" y="396"/>
                </a:lnTo>
                <a:close/>
              </a:path>
            </a:pathLst>
          </a:custGeom>
          <a:gradFill>
            <a:gsLst>
              <a:gs pos="0">
                <a:srgbClr val="000055"/>
              </a:gs>
              <a:gs pos="100000">
                <a:srgbClr val="000080"/>
              </a:gs>
            </a:gsLst>
            <a:lin ang="0"/>
          </a:gradFill>
          <a:ln>
            <a:noFill/>
          </a:ln>
        </p:spPr>
        <p:style>
          <a:lnRef idx="0"/>
          <a:fillRef idx="0"/>
          <a:effectRef idx="0"/>
          <a:fontRef idx="minor"/>
        </p:style>
      </p:sp>
      <p:sp>
        <p:nvSpPr>
          <p:cNvPr id="14" name="CustomShape 15"/>
          <p:cNvSpPr/>
          <p:nvPr/>
        </p:nvSpPr>
        <p:spPr>
          <a:xfrm>
            <a:off x="3641760" y="0"/>
            <a:ext cx="5014800" cy="4325760"/>
          </a:xfrm>
          <a:custGeom>
            <a:avLst/>
            <a:gdLst/>
            <a:ahLst/>
            <a:rect l="l" t="t" r="r" b="b"/>
            <a:pathLst>
              <a:path w="3163" h="2727">
                <a:moveTo>
                  <a:pt x="0" y="0"/>
                </a:moveTo>
                <a:lnTo>
                  <a:pt x="3145" y="2727"/>
                </a:lnTo>
                <a:lnTo>
                  <a:pt x="3163" y="2704"/>
                </a:lnTo>
                <a:lnTo>
                  <a:pt x="102" y="0"/>
                </a:lnTo>
                <a:lnTo>
                  <a:pt x="0" y="0"/>
                </a:lnTo>
                <a:lnTo>
                  <a:pt x="0" y="0"/>
                </a:lnTo>
                <a:close/>
              </a:path>
            </a:pathLst>
          </a:custGeom>
          <a:gradFill>
            <a:gsLst>
              <a:gs pos="0">
                <a:srgbClr val="00006b"/>
              </a:gs>
              <a:gs pos="100000">
                <a:srgbClr val="000099"/>
              </a:gs>
            </a:gsLst>
            <a:lin ang="2700000"/>
          </a:gradFill>
          <a:ln>
            <a:noFill/>
          </a:ln>
        </p:spPr>
        <p:style>
          <a:lnRef idx="0"/>
          <a:fillRef idx="0"/>
          <a:effectRef idx="0"/>
          <a:fontRef idx="minor"/>
        </p:style>
      </p:sp>
      <p:sp>
        <p:nvSpPr>
          <p:cNvPr id="15" name="CustomShape 16"/>
          <p:cNvSpPr/>
          <p:nvPr/>
        </p:nvSpPr>
        <p:spPr>
          <a:xfrm>
            <a:off x="8628120" y="4289400"/>
            <a:ext cx="512640" cy="474840"/>
          </a:xfrm>
          <a:custGeom>
            <a:avLst/>
            <a:gdLst/>
            <a:ahLst/>
            <a:rect l="l" t="t" r="r" b="b"/>
            <a:pathLst>
              <a:path w="323" h="299">
                <a:moveTo>
                  <a:pt x="323" y="299"/>
                </a:moveTo>
                <a:lnTo>
                  <a:pt x="323" y="263"/>
                </a:lnTo>
                <a:lnTo>
                  <a:pt x="18" y="0"/>
                </a:lnTo>
                <a:lnTo>
                  <a:pt x="0" y="23"/>
                </a:lnTo>
                <a:lnTo>
                  <a:pt x="323" y="299"/>
                </a:lnTo>
                <a:lnTo>
                  <a:pt x="323" y="299"/>
                </a:lnTo>
                <a:close/>
              </a:path>
            </a:pathLst>
          </a:custGeom>
          <a:gradFill>
            <a:gsLst>
              <a:gs pos="0">
                <a:srgbClr val="000099"/>
              </a:gs>
              <a:gs pos="100000">
                <a:srgbClr val="0f0f9f"/>
              </a:gs>
            </a:gsLst>
            <a:lin ang="2700000"/>
          </a:gradFill>
          <a:ln>
            <a:noFill/>
          </a:ln>
        </p:spPr>
        <p:style>
          <a:lnRef idx="0"/>
          <a:fillRef idx="0"/>
          <a:effectRef idx="0"/>
          <a:fontRef idx="minor"/>
        </p:style>
      </p:sp>
      <p:sp>
        <p:nvSpPr>
          <p:cNvPr id="16" name="CustomShape 17"/>
          <p:cNvSpPr/>
          <p:nvPr/>
        </p:nvSpPr>
        <p:spPr>
          <a:xfrm>
            <a:off x="8694720" y="4108320"/>
            <a:ext cx="446040" cy="532080"/>
          </a:xfrm>
          <a:custGeom>
            <a:avLst/>
            <a:gdLst/>
            <a:ahLst/>
            <a:rect l="l" t="t" r="r" b="b"/>
            <a:pathLst>
              <a:path w="281" h="335">
                <a:moveTo>
                  <a:pt x="281" y="335"/>
                </a:moveTo>
                <a:lnTo>
                  <a:pt x="281" y="173"/>
                </a:lnTo>
                <a:lnTo>
                  <a:pt x="96" y="0"/>
                </a:lnTo>
                <a:lnTo>
                  <a:pt x="0" y="90"/>
                </a:lnTo>
                <a:lnTo>
                  <a:pt x="281" y="335"/>
                </a:lnTo>
                <a:lnTo>
                  <a:pt x="281" y="335"/>
                </a:lnTo>
                <a:close/>
              </a:path>
            </a:pathLst>
          </a:custGeom>
          <a:solidFill>
            <a:srgbClr val="000099"/>
          </a:solidFill>
          <a:ln>
            <a:noFill/>
          </a:ln>
        </p:spPr>
        <p:style>
          <a:lnRef idx="0"/>
          <a:fillRef idx="0"/>
          <a:effectRef idx="0"/>
          <a:fontRef idx="minor"/>
        </p:style>
      </p:sp>
      <p:sp>
        <p:nvSpPr>
          <p:cNvPr id="17" name="CustomShape 18"/>
          <p:cNvSpPr/>
          <p:nvPr/>
        </p:nvSpPr>
        <p:spPr>
          <a:xfrm>
            <a:off x="3895560" y="0"/>
            <a:ext cx="4951440" cy="4251240"/>
          </a:xfrm>
          <a:custGeom>
            <a:avLst/>
            <a:gdLst/>
            <a:ahLst/>
            <a:rect l="l" t="t" r="r" b="b"/>
            <a:pathLst>
              <a:path w="3122" h="2680">
                <a:moveTo>
                  <a:pt x="0" y="0"/>
                </a:moveTo>
                <a:lnTo>
                  <a:pt x="3026" y="2680"/>
                </a:lnTo>
                <a:lnTo>
                  <a:pt x="3122" y="2590"/>
                </a:lnTo>
                <a:lnTo>
                  <a:pt x="383" y="0"/>
                </a:lnTo>
                <a:lnTo>
                  <a:pt x="0" y="0"/>
                </a:lnTo>
                <a:lnTo>
                  <a:pt x="0" y="0"/>
                </a:lnTo>
                <a:close/>
              </a:path>
            </a:pathLst>
          </a:custGeom>
          <a:gradFill>
            <a:gsLst>
              <a:gs pos="0">
                <a:srgbClr val="000047"/>
              </a:gs>
              <a:gs pos="100000">
                <a:srgbClr val="000099"/>
              </a:gs>
            </a:gsLst>
            <a:lin ang="2700000"/>
          </a:gradFill>
          <a:ln>
            <a:noFill/>
          </a:ln>
        </p:spPr>
        <p:style>
          <a:lnRef idx="0"/>
          <a:fillRef idx="0"/>
          <a:effectRef idx="0"/>
          <a:fontRef idx="minor"/>
        </p:style>
      </p:sp>
      <p:sp>
        <p:nvSpPr>
          <p:cNvPr id="18" name="CustomShape 19"/>
          <p:cNvSpPr/>
          <p:nvPr/>
        </p:nvSpPr>
        <p:spPr>
          <a:xfrm>
            <a:off x="8931240" y="4022640"/>
            <a:ext cx="209520" cy="209520"/>
          </a:xfrm>
          <a:custGeom>
            <a:avLst/>
            <a:gdLst/>
            <a:ahLst/>
            <a:rect l="l" t="t" r="r" b="b"/>
            <a:pathLst>
              <a:path w="132" h="132">
                <a:moveTo>
                  <a:pt x="132" y="132"/>
                </a:moveTo>
                <a:lnTo>
                  <a:pt x="0" y="0"/>
                </a:lnTo>
                <a:lnTo>
                  <a:pt x="0" y="0"/>
                </a:lnTo>
                <a:lnTo>
                  <a:pt x="132" y="132"/>
                </a:lnTo>
                <a:lnTo>
                  <a:pt x="132" y="132"/>
                </a:lnTo>
                <a:close/>
              </a:path>
            </a:pathLst>
          </a:custGeom>
          <a:solidFill>
            <a:srgbClr val="ff9999"/>
          </a:solidFill>
          <a:ln>
            <a:noFill/>
          </a:ln>
        </p:spPr>
        <p:style>
          <a:lnRef idx="0"/>
          <a:fillRef idx="0"/>
          <a:effectRef idx="0"/>
          <a:fontRef idx="minor"/>
        </p:style>
      </p:sp>
      <p:sp>
        <p:nvSpPr>
          <p:cNvPr id="19" name="CustomShape 20"/>
          <p:cNvSpPr/>
          <p:nvPr/>
        </p:nvSpPr>
        <p:spPr>
          <a:xfrm>
            <a:off x="4940280" y="0"/>
            <a:ext cx="3990960" cy="4022640"/>
          </a:xfrm>
          <a:custGeom>
            <a:avLst/>
            <a:gdLst/>
            <a:ahLst/>
            <a:rect l="l" t="t" r="r" b="b"/>
            <a:pathLst>
              <a:path w="2517" h="2536">
                <a:moveTo>
                  <a:pt x="0" y="0"/>
                </a:moveTo>
                <a:lnTo>
                  <a:pt x="2517" y="2536"/>
                </a:lnTo>
                <a:lnTo>
                  <a:pt x="2517" y="2536"/>
                </a:lnTo>
                <a:lnTo>
                  <a:pt x="66" y="0"/>
                </a:lnTo>
                <a:lnTo>
                  <a:pt x="0" y="0"/>
                </a:lnTo>
                <a:lnTo>
                  <a:pt x="0" y="0"/>
                </a:lnTo>
                <a:close/>
              </a:path>
            </a:pathLst>
          </a:custGeom>
          <a:gradFill>
            <a:gsLst>
              <a:gs pos="0">
                <a:srgbClr val="00004f"/>
              </a:gs>
              <a:gs pos="100000">
                <a:srgbClr val="000099"/>
              </a:gs>
            </a:gsLst>
            <a:lin ang="2700000"/>
          </a:gradFill>
          <a:ln>
            <a:noFill/>
          </a:ln>
        </p:spPr>
        <p:style>
          <a:lnRef idx="0"/>
          <a:fillRef idx="0"/>
          <a:effectRef idx="0"/>
          <a:fontRef idx="minor"/>
        </p:style>
      </p:sp>
      <p:sp>
        <p:nvSpPr>
          <p:cNvPr id="20" name="CustomShape 21"/>
          <p:cNvSpPr/>
          <p:nvPr/>
        </p:nvSpPr>
        <p:spPr>
          <a:xfrm>
            <a:off x="5537160" y="0"/>
            <a:ext cx="3489480" cy="3936960"/>
          </a:xfrm>
          <a:custGeom>
            <a:avLst/>
            <a:gdLst/>
            <a:ahLst/>
            <a:rect l="l" t="t" r="r" b="b"/>
            <a:pathLst>
              <a:path w="2200" h="2482">
                <a:moveTo>
                  <a:pt x="0" y="0"/>
                </a:moveTo>
                <a:lnTo>
                  <a:pt x="2188" y="2482"/>
                </a:lnTo>
                <a:lnTo>
                  <a:pt x="2200" y="2476"/>
                </a:lnTo>
                <a:lnTo>
                  <a:pt x="317" y="0"/>
                </a:lnTo>
                <a:lnTo>
                  <a:pt x="0" y="0"/>
                </a:lnTo>
                <a:lnTo>
                  <a:pt x="0" y="0"/>
                </a:lnTo>
                <a:close/>
              </a:path>
            </a:pathLst>
          </a:custGeom>
          <a:gradFill>
            <a:gsLst>
              <a:gs pos="0">
                <a:srgbClr val="000065"/>
              </a:gs>
              <a:gs pos="100000">
                <a:srgbClr val="000080"/>
              </a:gs>
            </a:gsLst>
            <a:lin ang="5400000"/>
          </a:gradFill>
          <a:ln>
            <a:noFill/>
          </a:ln>
        </p:spPr>
        <p:style>
          <a:lnRef idx="0"/>
          <a:fillRef idx="0"/>
          <a:effectRef idx="0"/>
          <a:fontRef idx="minor"/>
        </p:style>
      </p:sp>
      <p:sp>
        <p:nvSpPr>
          <p:cNvPr id="21" name="CustomShape 22"/>
          <p:cNvSpPr/>
          <p:nvPr/>
        </p:nvSpPr>
        <p:spPr>
          <a:xfrm>
            <a:off x="9007560" y="3927600"/>
            <a:ext cx="133200" cy="152280"/>
          </a:xfrm>
          <a:custGeom>
            <a:avLst/>
            <a:gdLst/>
            <a:ahLst/>
            <a:rect l="l" t="t" r="r" b="b"/>
            <a:pathLst>
              <a:path w="84" h="96">
                <a:moveTo>
                  <a:pt x="84" y="96"/>
                </a:moveTo>
                <a:lnTo>
                  <a:pt x="84" y="90"/>
                </a:lnTo>
                <a:lnTo>
                  <a:pt x="12" y="0"/>
                </a:lnTo>
                <a:lnTo>
                  <a:pt x="0" y="6"/>
                </a:lnTo>
                <a:lnTo>
                  <a:pt x="84" y="96"/>
                </a:lnTo>
                <a:lnTo>
                  <a:pt x="84" y="96"/>
                </a:lnTo>
                <a:close/>
              </a:path>
            </a:pathLst>
          </a:custGeom>
          <a:gradFill>
            <a:gsLst>
              <a:gs pos="0">
                <a:srgbClr val="000099"/>
              </a:gs>
              <a:gs pos="100000">
                <a:srgbClr val="1717a2"/>
              </a:gs>
            </a:gsLst>
            <a:lin ang="2700000"/>
          </a:gradFill>
          <a:ln>
            <a:noFill/>
          </a:ln>
        </p:spPr>
        <p:style>
          <a:lnRef idx="0"/>
          <a:fillRef idx="0"/>
          <a:effectRef idx="0"/>
          <a:fontRef idx="minor"/>
        </p:style>
      </p:sp>
      <p:sp>
        <p:nvSpPr>
          <p:cNvPr id="22" name="CustomShape 23"/>
          <p:cNvSpPr/>
          <p:nvPr/>
        </p:nvSpPr>
        <p:spPr>
          <a:xfrm>
            <a:off x="8894880" y="1349280"/>
            <a:ext cx="245880" cy="819360"/>
          </a:xfrm>
          <a:custGeom>
            <a:avLst/>
            <a:gdLst/>
            <a:ahLst/>
            <a:rect l="l" t="t" r="r" b="b"/>
            <a:pathLst>
              <a:path w="155" h="516">
                <a:moveTo>
                  <a:pt x="155" y="516"/>
                </a:moveTo>
                <a:lnTo>
                  <a:pt x="155" y="204"/>
                </a:lnTo>
                <a:lnTo>
                  <a:pt x="77" y="0"/>
                </a:lnTo>
                <a:lnTo>
                  <a:pt x="0" y="192"/>
                </a:lnTo>
                <a:lnTo>
                  <a:pt x="155" y="516"/>
                </a:lnTo>
                <a:lnTo>
                  <a:pt x="155" y="516"/>
                </a:lnTo>
                <a:close/>
              </a:path>
            </a:pathLst>
          </a:custGeom>
          <a:solidFill>
            <a:srgbClr val="000080"/>
          </a:solidFill>
          <a:ln>
            <a:noFill/>
          </a:ln>
        </p:spPr>
        <p:style>
          <a:lnRef idx="0"/>
          <a:fillRef idx="0"/>
          <a:effectRef idx="0"/>
          <a:fontRef idx="minor"/>
        </p:style>
      </p:sp>
      <p:sp>
        <p:nvSpPr>
          <p:cNvPr id="23" name="CustomShape 24"/>
          <p:cNvSpPr/>
          <p:nvPr/>
        </p:nvSpPr>
        <p:spPr>
          <a:xfrm>
            <a:off x="8107200" y="0"/>
            <a:ext cx="909720" cy="1654200"/>
          </a:xfrm>
          <a:custGeom>
            <a:avLst/>
            <a:gdLst/>
            <a:ahLst/>
            <a:rect l="l" t="t" r="r" b="b"/>
            <a:pathLst>
              <a:path w="574" h="1043">
                <a:moveTo>
                  <a:pt x="0" y="0"/>
                </a:moveTo>
                <a:lnTo>
                  <a:pt x="497" y="1043"/>
                </a:lnTo>
                <a:lnTo>
                  <a:pt x="574" y="851"/>
                </a:lnTo>
                <a:lnTo>
                  <a:pt x="251" y="0"/>
                </a:lnTo>
                <a:lnTo>
                  <a:pt x="0" y="0"/>
                </a:lnTo>
                <a:lnTo>
                  <a:pt x="0" y="0"/>
                </a:lnTo>
                <a:close/>
              </a:path>
            </a:pathLst>
          </a:custGeom>
          <a:gradFill>
            <a:gsLst>
              <a:gs pos="0">
                <a:srgbClr val="000055"/>
              </a:gs>
              <a:gs pos="100000">
                <a:srgbClr val="000080"/>
              </a:gs>
            </a:gsLst>
            <a:lin ang="5400000"/>
          </a:gradFill>
          <a:ln>
            <a:noFill/>
          </a:ln>
        </p:spPr>
        <p:style>
          <a:lnRef idx="0"/>
          <a:fillRef idx="0"/>
          <a:effectRef idx="0"/>
          <a:fontRef idx="minor"/>
        </p:style>
      </p:sp>
      <p:sp>
        <p:nvSpPr>
          <p:cNvPr id="24" name="CustomShape 25"/>
          <p:cNvSpPr/>
          <p:nvPr/>
        </p:nvSpPr>
        <p:spPr>
          <a:xfrm>
            <a:off x="8589960" y="0"/>
            <a:ext cx="541440" cy="1263600"/>
          </a:xfrm>
          <a:custGeom>
            <a:avLst/>
            <a:gdLst/>
            <a:ahLst/>
            <a:rect l="l" t="t" r="r" b="b"/>
            <a:pathLst>
              <a:path w="341" h="797">
                <a:moveTo>
                  <a:pt x="144" y="0"/>
                </a:moveTo>
                <a:lnTo>
                  <a:pt x="0" y="0"/>
                </a:lnTo>
                <a:lnTo>
                  <a:pt x="287" y="797"/>
                </a:lnTo>
                <a:lnTo>
                  <a:pt x="341" y="653"/>
                </a:lnTo>
                <a:lnTo>
                  <a:pt x="144" y="0"/>
                </a:lnTo>
                <a:lnTo>
                  <a:pt x="144" y="0"/>
                </a:lnTo>
                <a:close/>
              </a:path>
            </a:pathLst>
          </a:custGeom>
          <a:gradFill>
            <a:gsLst>
              <a:gs pos="0">
                <a:srgbClr val="000059"/>
              </a:gs>
              <a:gs pos="100000">
                <a:srgbClr val="000080"/>
              </a:gs>
            </a:gsLst>
            <a:lin ang="5400000"/>
          </a:gradFill>
          <a:ln>
            <a:noFill/>
          </a:ln>
        </p:spPr>
        <p:style>
          <a:lnRef idx="0"/>
          <a:fillRef idx="0"/>
          <a:effectRef idx="0"/>
          <a:fontRef idx="minor"/>
        </p:style>
      </p:sp>
      <p:sp>
        <p:nvSpPr>
          <p:cNvPr id="25" name="CustomShape 26"/>
          <p:cNvSpPr/>
          <p:nvPr/>
        </p:nvSpPr>
        <p:spPr>
          <a:xfrm>
            <a:off x="9045720" y="1036800"/>
            <a:ext cx="95040" cy="493560"/>
          </a:xfrm>
          <a:custGeom>
            <a:avLst/>
            <a:gdLst/>
            <a:ahLst/>
            <a:rect l="l" t="t" r="r" b="b"/>
            <a:pathLst>
              <a:path w="60" h="312">
                <a:moveTo>
                  <a:pt x="0" y="144"/>
                </a:moveTo>
                <a:lnTo>
                  <a:pt x="60" y="312"/>
                </a:lnTo>
                <a:lnTo>
                  <a:pt x="60" y="6"/>
                </a:lnTo>
                <a:lnTo>
                  <a:pt x="54" y="0"/>
                </a:lnTo>
                <a:lnTo>
                  <a:pt x="0" y="144"/>
                </a:lnTo>
                <a:lnTo>
                  <a:pt x="0" y="144"/>
                </a:lnTo>
                <a:close/>
              </a:path>
            </a:pathLst>
          </a:custGeom>
          <a:solidFill>
            <a:srgbClr val="000080"/>
          </a:solidFill>
          <a:ln>
            <a:noFill/>
          </a:ln>
        </p:spPr>
        <p:style>
          <a:lnRef idx="0"/>
          <a:fillRef idx="0"/>
          <a:effectRef idx="0"/>
          <a:fontRef idx="minor"/>
        </p:style>
      </p:sp>
      <p:sp>
        <p:nvSpPr>
          <p:cNvPr id="26" name="CustomShape 27"/>
          <p:cNvSpPr/>
          <p:nvPr/>
        </p:nvSpPr>
        <p:spPr>
          <a:xfrm>
            <a:off x="3240" y="2541600"/>
            <a:ext cx="9131400" cy="2959200"/>
          </a:xfrm>
          <a:custGeom>
            <a:avLst/>
            <a:gdLst/>
            <a:ahLst/>
            <a:rect l="l" t="t" r="r" b="b"/>
            <a:pathLst>
              <a:path w="5740" h="1864">
                <a:moveTo>
                  <a:pt x="0" y="371"/>
                </a:moveTo>
                <a:lnTo>
                  <a:pt x="5740" y="1864"/>
                </a:lnTo>
                <a:lnTo>
                  <a:pt x="5740" y="1834"/>
                </a:lnTo>
                <a:lnTo>
                  <a:pt x="0" y="0"/>
                </a:lnTo>
                <a:lnTo>
                  <a:pt x="0" y="371"/>
                </a:lnTo>
                <a:lnTo>
                  <a:pt x="0" y="371"/>
                </a:lnTo>
                <a:close/>
              </a:path>
            </a:pathLst>
          </a:custGeom>
          <a:gradFill>
            <a:gsLst>
              <a:gs pos="0">
                <a:srgbClr val="000061"/>
              </a:gs>
              <a:gs pos="100000">
                <a:srgbClr val="000099"/>
              </a:gs>
            </a:gsLst>
            <a:lin ang="2700000"/>
          </a:gradFill>
          <a:ln>
            <a:noFill/>
          </a:ln>
        </p:spPr>
        <p:style>
          <a:lnRef idx="0"/>
          <a:fillRef idx="0"/>
          <a:effectRef idx="0"/>
          <a:fontRef idx="minor"/>
        </p:style>
      </p:sp>
      <p:sp>
        <p:nvSpPr>
          <p:cNvPr id="27" name="CustomShape 28"/>
          <p:cNvSpPr/>
          <p:nvPr/>
        </p:nvSpPr>
        <p:spPr>
          <a:xfrm>
            <a:off x="9134640" y="5529240"/>
            <a:ext cx="9360" cy="9720"/>
          </a:xfrm>
          <a:custGeom>
            <a:avLst/>
            <a:gdLst/>
            <a:ahLst/>
            <a:rect l="l" t="t" r="r" b="b"/>
            <a:pathLst>
              <a:path w="6" h="6">
                <a:moveTo>
                  <a:pt x="6" y="6"/>
                </a:moveTo>
                <a:lnTo>
                  <a:pt x="0" y="0"/>
                </a:lnTo>
                <a:lnTo>
                  <a:pt x="0" y="6"/>
                </a:lnTo>
                <a:lnTo>
                  <a:pt x="6" y="6"/>
                </a:lnTo>
                <a:lnTo>
                  <a:pt x="6" y="6"/>
                </a:lnTo>
                <a:close/>
              </a:path>
            </a:pathLst>
          </a:custGeom>
          <a:solidFill>
            <a:srgbClr val="18ff00"/>
          </a:solidFill>
          <a:ln>
            <a:noFill/>
          </a:ln>
        </p:spPr>
        <p:style>
          <a:lnRef idx="0"/>
          <a:fillRef idx="0"/>
          <a:effectRef idx="0"/>
          <a:fontRef idx="minor"/>
        </p:style>
      </p:sp>
      <p:sp>
        <p:nvSpPr>
          <p:cNvPr id="28" name="CustomShape 29"/>
          <p:cNvSpPr/>
          <p:nvPr/>
        </p:nvSpPr>
        <p:spPr>
          <a:xfrm>
            <a:off x="3240" y="3416400"/>
            <a:ext cx="9131400" cy="2122560"/>
          </a:xfrm>
          <a:custGeom>
            <a:avLst/>
            <a:gdLst/>
            <a:ahLst/>
            <a:rect l="l" t="t" r="r" b="b"/>
            <a:pathLst>
              <a:path w="5740" h="1337">
                <a:moveTo>
                  <a:pt x="0" y="366"/>
                </a:moveTo>
                <a:lnTo>
                  <a:pt x="5740" y="1337"/>
                </a:lnTo>
                <a:lnTo>
                  <a:pt x="5740" y="1331"/>
                </a:lnTo>
                <a:lnTo>
                  <a:pt x="0" y="0"/>
                </a:lnTo>
                <a:lnTo>
                  <a:pt x="0" y="366"/>
                </a:lnTo>
                <a:lnTo>
                  <a:pt x="0" y="366"/>
                </a:lnTo>
                <a:close/>
              </a:path>
            </a:pathLst>
          </a:custGeom>
          <a:gradFill>
            <a:gsLst>
              <a:gs pos="0">
                <a:srgbClr val="00005d"/>
              </a:gs>
              <a:gs pos="100000">
                <a:srgbClr val="000099"/>
              </a:gs>
            </a:gsLst>
            <a:lin ang="2700000"/>
          </a:gradFill>
          <a:ln>
            <a:noFill/>
          </a:ln>
        </p:spPr>
        <p:style>
          <a:lnRef idx="0"/>
          <a:fillRef idx="0"/>
          <a:effectRef idx="0"/>
          <a:fontRef idx="minor"/>
        </p:style>
      </p:sp>
      <p:sp>
        <p:nvSpPr>
          <p:cNvPr id="29" name="CustomShape 30"/>
          <p:cNvSpPr/>
          <p:nvPr/>
        </p:nvSpPr>
        <p:spPr>
          <a:xfrm>
            <a:off x="3240" y="5043600"/>
            <a:ext cx="9131400" cy="657000"/>
          </a:xfrm>
          <a:custGeom>
            <a:avLst/>
            <a:gdLst/>
            <a:ahLst/>
            <a:rect l="l" t="t" r="r" b="b"/>
            <a:pathLst>
              <a:path w="5740" h="414">
                <a:moveTo>
                  <a:pt x="0" y="48"/>
                </a:moveTo>
                <a:lnTo>
                  <a:pt x="5740" y="414"/>
                </a:lnTo>
                <a:lnTo>
                  <a:pt x="5740" y="402"/>
                </a:lnTo>
                <a:lnTo>
                  <a:pt x="0" y="0"/>
                </a:lnTo>
                <a:lnTo>
                  <a:pt x="0" y="48"/>
                </a:lnTo>
                <a:lnTo>
                  <a:pt x="0" y="48"/>
                </a:lnTo>
                <a:close/>
              </a:path>
            </a:pathLst>
          </a:custGeom>
          <a:gradFill>
            <a:gsLst>
              <a:gs pos="0">
                <a:srgbClr val="000082"/>
              </a:gs>
              <a:gs pos="100000">
                <a:srgbClr val="000099"/>
              </a:gs>
            </a:gsLst>
            <a:lin ang="0"/>
          </a:gradFill>
          <a:ln>
            <a:noFill/>
          </a:ln>
        </p:spPr>
        <p:style>
          <a:lnRef idx="0"/>
          <a:fillRef idx="0"/>
          <a:effectRef idx="0"/>
          <a:fontRef idx="minor"/>
        </p:style>
      </p:sp>
      <p:sp>
        <p:nvSpPr>
          <p:cNvPr id="30" name="CustomShape 31"/>
          <p:cNvSpPr/>
          <p:nvPr/>
        </p:nvSpPr>
        <p:spPr>
          <a:xfrm>
            <a:off x="2058840" y="0"/>
            <a:ext cx="7075800" cy="5043600"/>
          </a:xfrm>
          <a:custGeom>
            <a:avLst/>
            <a:gdLst/>
            <a:ahLst/>
            <a:rect l="l" t="t" r="r" b="b"/>
            <a:pathLst>
              <a:path w="4448" h="3177">
                <a:moveTo>
                  <a:pt x="0" y="0"/>
                </a:moveTo>
                <a:lnTo>
                  <a:pt x="4448" y="3177"/>
                </a:lnTo>
                <a:lnTo>
                  <a:pt x="4448" y="3153"/>
                </a:lnTo>
                <a:lnTo>
                  <a:pt x="125" y="0"/>
                </a:lnTo>
                <a:lnTo>
                  <a:pt x="0" y="0"/>
                </a:lnTo>
                <a:lnTo>
                  <a:pt x="0" y="0"/>
                </a:lnTo>
                <a:close/>
              </a:path>
            </a:pathLst>
          </a:custGeom>
          <a:gradFill>
            <a:gsLst>
              <a:gs pos="0">
                <a:srgbClr val="00004a"/>
              </a:gs>
              <a:gs pos="100000">
                <a:srgbClr val="000099"/>
              </a:gs>
            </a:gsLst>
            <a:lin ang="2700000"/>
          </a:gradFill>
          <a:ln>
            <a:noFill/>
          </a:ln>
        </p:spPr>
        <p:style>
          <a:lnRef idx="0"/>
          <a:fillRef idx="0"/>
          <a:effectRef idx="0"/>
          <a:fontRef idx="minor"/>
        </p:style>
      </p:sp>
      <p:sp>
        <p:nvSpPr>
          <p:cNvPr id="31" name="CustomShape 32"/>
          <p:cNvSpPr/>
          <p:nvPr/>
        </p:nvSpPr>
        <p:spPr>
          <a:xfrm>
            <a:off x="5272200" y="0"/>
            <a:ext cx="3862440" cy="4149720"/>
          </a:xfrm>
          <a:custGeom>
            <a:avLst/>
            <a:gdLst/>
            <a:ahLst/>
            <a:rect l="l" t="t" r="r" b="b"/>
            <a:pathLst>
              <a:path w="2428" h="2614">
                <a:moveTo>
                  <a:pt x="0" y="0"/>
                </a:moveTo>
                <a:lnTo>
                  <a:pt x="2428" y="2614"/>
                </a:lnTo>
                <a:lnTo>
                  <a:pt x="2428" y="2608"/>
                </a:lnTo>
                <a:lnTo>
                  <a:pt x="66" y="0"/>
                </a:lnTo>
                <a:lnTo>
                  <a:pt x="0" y="0"/>
                </a:lnTo>
                <a:lnTo>
                  <a:pt x="0" y="0"/>
                </a:lnTo>
                <a:close/>
              </a:path>
            </a:pathLst>
          </a:custGeom>
          <a:gradFill>
            <a:gsLst>
              <a:gs pos="0">
                <a:srgbClr val="000082"/>
              </a:gs>
              <a:gs pos="100000">
                <a:srgbClr val="000099"/>
              </a:gs>
            </a:gsLst>
            <a:lin ang="2700000"/>
          </a:gradFill>
          <a:ln>
            <a:noFill/>
          </a:ln>
        </p:spPr>
        <p:style>
          <a:lnRef idx="0"/>
          <a:fillRef idx="0"/>
          <a:effectRef idx="0"/>
          <a:fontRef idx="minor"/>
        </p:style>
      </p:sp>
      <p:sp>
        <p:nvSpPr>
          <p:cNvPr id="32" name="CustomShape 33"/>
          <p:cNvSpPr/>
          <p:nvPr/>
        </p:nvSpPr>
        <p:spPr>
          <a:xfrm>
            <a:off x="6270480" y="0"/>
            <a:ext cx="2864160" cy="3911760"/>
          </a:xfrm>
          <a:custGeom>
            <a:avLst/>
            <a:gdLst/>
            <a:ahLst/>
            <a:rect l="l" t="t" r="r" b="b"/>
            <a:pathLst>
              <a:path w="1800" h="2464">
                <a:moveTo>
                  <a:pt x="485" y="0"/>
                </a:moveTo>
                <a:lnTo>
                  <a:pt x="0" y="0"/>
                </a:lnTo>
                <a:lnTo>
                  <a:pt x="1800" y="2464"/>
                </a:lnTo>
                <a:lnTo>
                  <a:pt x="1800" y="2248"/>
                </a:lnTo>
                <a:lnTo>
                  <a:pt x="1794" y="2248"/>
                </a:lnTo>
                <a:lnTo>
                  <a:pt x="485" y="0"/>
                </a:lnTo>
                <a:lnTo>
                  <a:pt x="485" y="0"/>
                </a:lnTo>
                <a:close/>
              </a:path>
            </a:pathLst>
          </a:custGeom>
          <a:gradFill>
            <a:gsLst>
              <a:gs pos="0">
                <a:srgbClr val="000065"/>
              </a:gs>
              <a:gs pos="100000">
                <a:srgbClr val="000080"/>
              </a:gs>
            </a:gsLst>
            <a:lin ang="5400000"/>
          </a:gradFill>
          <a:ln>
            <a:noFill/>
          </a:ln>
        </p:spPr>
        <p:style>
          <a:lnRef idx="0"/>
          <a:fillRef idx="0"/>
          <a:effectRef idx="0"/>
          <a:fontRef idx="minor"/>
        </p:style>
      </p:sp>
      <p:sp>
        <p:nvSpPr>
          <p:cNvPr id="33" name="CustomShape 34"/>
          <p:cNvSpPr/>
          <p:nvPr/>
        </p:nvSpPr>
        <p:spPr>
          <a:xfrm>
            <a:off x="7174080" y="0"/>
            <a:ext cx="1960560" cy="3292560"/>
          </a:xfrm>
          <a:custGeom>
            <a:avLst/>
            <a:gdLst/>
            <a:ahLst/>
            <a:rect l="l" t="t" r="r" b="b"/>
            <a:pathLst>
              <a:path w="1232" h="2074">
                <a:moveTo>
                  <a:pt x="0" y="0"/>
                </a:moveTo>
                <a:lnTo>
                  <a:pt x="1232" y="2074"/>
                </a:lnTo>
                <a:lnTo>
                  <a:pt x="1232" y="2038"/>
                </a:lnTo>
                <a:lnTo>
                  <a:pt x="42" y="0"/>
                </a:lnTo>
                <a:lnTo>
                  <a:pt x="0" y="0"/>
                </a:lnTo>
                <a:lnTo>
                  <a:pt x="0" y="0"/>
                </a:lnTo>
                <a:close/>
              </a:path>
            </a:pathLst>
          </a:custGeom>
          <a:gradFill>
            <a:gsLst>
              <a:gs pos="0">
                <a:srgbClr val="000058"/>
              </a:gs>
              <a:gs pos="100000">
                <a:srgbClr val="000099"/>
              </a:gs>
            </a:gsLst>
            <a:lin ang="2700000"/>
          </a:gradFill>
          <a:ln>
            <a:noFill/>
          </a:ln>
        </p:spPr>
        <p:style>
          <a:lnRef idx="0"/>
          <a:fillRef idx="0"/>
          <a:effectRef idx="0"/>
          <a:fontRef idx="minor"/>
        </p:style>
      </p:sp>
      <p:sp>
        <p:nvSpPr>
          <p:cNvPr id="34" name="CustomShape 35"/>
          <p:cNvSpPr/>
          <p:nvPr/>
        </p:nvSpPr>
        <p:spPr>
          <a:xfrm>
            <a:off x="7451640" y="0"/>
            <a:ext cx="1683000" cy="3073320"/>
          </a:xfrm>
          <a:custGeom>
            <a:avLst/>
            <a:gdLst/>
            <a:ahLst/>
            <a:rect l="l" t="t" r="r" b="b"/>
            <a:pathLst>
              <a:path w="1058" h="1936">
                <a:moveTo>
                  <a:pt x="0" y="0"/>
                </a:moveTo>
                <a:lnTo>
                  <a:pt x="1058" y="1936"/>
                </a:lnTo>
                <a:lnTo>
                  <a:pt x="1058" y="1930"/>
                </a:lnTo>
                <a:lnTo>
                  <a:pt x="54" y="0"/>
                </a:lnTo>
                <a:lnTo>
                  <a:pt x="0" y="0"/>
                </a:lnTo>
                <a:lnTo>
                  <a:pt x="0" y="0"/>
                </a:lnTo>
                <a:close/>
              </a:path>
            </a:pathLst>
          </a:custGeom>
          <a:gradFill>
            <a:gsLst>
              <a:gs pos="0">
                <a:srgbClr val="00006f"/>
              </a:gs>
              <a:gs pos="100000">
                <a:srgbClr val="000099"/>
              </a:gs>
            </a:gsLst>
            <a:lin ang="2700000"/>
          </a:gradFill>
          <a:ln>
            <a:noFill/>
          </a:ln>
        </p:spPr>
        <p:style>
          <a:lnRef idx="0"/>
          <a:fillRef idx="0"/>
          <a:effectRef idx="0"/>
          <a:fontRef idx="minor"/>
        </p:style>
      </p:sp>
      <p:sp>
        <p:nvSpPr>
          <p:cNvPr id="35" name="CustomShape 36"/>
          <p:cNvSpPr/>
          <p:nvPr/>
        </p:nvSpPr>
        <p:spPr>
          <a:xfrm>
            <a:off x="7907400" y="0"/>
            <a:ext cx="1227240" cy="2360520"/>
          </a:xfrm>
          <a:custGeom>
            <a:avLst/>
            <a:gdLst/>
            <a:ahLst/>
            <a:rect l="l" t="t" r="r" b="b"/>
            <a:pathLst>
              <a:path w="771" h="1487">
                <a:moveTo>
                  <a:pt x="771" y="1433"/>
                </a:moveTo>
                <a:lnTo>
                  <a:pt x="42" y="0"/>
                </a:lnTo>
                <a:lnTo>
                  <a:pt x="0" y="0"/>
                </a:lnTo>
                <a:lnTo>
                  <a:pt x="771" y="1487"/>
                </a:lnTo>
                <a:lnTo>
                  <a:pt x="771" y="1433"/>
                </a:lnTo>
                <a:lnTo>
                  <a:pt x="771" y="1433"/>
                </a:lnTo>
                <a:close/>
              </a:path>
            </a:pathLst>
          </a:custGeom>
          <a:gradFill>
            <a:gsLst>
              <a:gs pos="0">
                <a:srgbClr val="000079"/>
              </a:gs>
              <a:gs pos="100000">
                <a:srgbClr val="000099"/>
              </a:gs>
            </a:gsLst>
            <a:lin ang="2700000"/>
          </a:gradFill>
          <a:ln>
            <a:noFill/>
          </a:ln>
        </p:spPr>
        <p:style>
          <a:lnRef idx="0"/>
          <a:fillRef idx="0"/>
          <a:effectRef idx="0"/>
          <a:fontRef idx="minor"/>
        </p:style>
      </p:sp>
      <p:sp>
        <p:nvSpPr>
          <p:cNvPr id="36" name="CustomShape 37"/>
          <p:cNvSpPr/>
          <p:nvPr/>
        </p:nvSpPr>
        <p:spPr>
          <a:xfrm>
            <a:off x="0" y="2590920"/>
            <a:ext cx="5826240" cy="2084400"/>
          </a:xfrm>
          <a:custGeom>
            <a:avLst/>
            <a:gdLst/>
            <a:ahLst/>
            <a:rect l="l" t="t" r="r" b="b"/>
            <a:pathLst>
              <a:path w="3659" h="1313">
                <a:moveTo>
                  <a:pt x="0" y="0"/>
                </a:moveTo>
                <a:lnTo>
                  <a:pt x="0" y="366"/>
                </a:lnTo>
                <a:lnTo>
                  <a:pt x="3635" y="1313"/>
                </a:lnTo>
                <a:lnTo>
                  <a:pt x="3647" y="1235"/>
                </a:lnTo>
                <a:lnTo>
                  <a:pt x="3659" y="1163"/>
                </a:lnTo>
                <a:lnTo>
                  <a:pt x="0" y="0"/>
                </a:lnTo>
                <a:lnTo>
                  <a:pt x="0" y="0"/>
                </a:lnTo>
                <a:close/>
              </a:path>
            </a:pathLst>
          </a:custGeom>
          <a:gradFill>
            <a:gsLst>
              <a:gs pos="0">
                <a:srgbClr val="00006f"/>
              </a:gs>
              <a:gs pos="100000">
                <a:srgbClr val="000099"/>
              </a:gs>
            </a:gsLst>
            <a:lin ang="0"/>
          </a:gradFill>
          <a:ln>
            <a:noFill/>
          </a:ln>
        </p:spPr>
        <p:style>
          <a:lnRef idx="0"/>
          <a:fillRef idx="0"/>
          <a:effectRef idx="0"/>
          <a:fontRef idx="minor"/>
        </p:style>
      </p:sp>
      <p:sp>
        <p:nvSpPr>
          <p:cNvPr id="37" name="CustomShape 38"/>
          <p:cNvSpPr/>
          <p:nvPr/>
        </p:nvSpPr>
        <p:spPr>
          <a:xfrm>
            <a:off x="5788080" y="4437000"/>
            <a:ext cx="3352680" cy="1103400"/>
          </a:xfrm>
          <a:custGeom>
            <a:avLst/>
            <a:gdLst/>
            <a:ahLst/>
            <a:rect l="l" t="t" r="r" b="b"/>
            <a:pathLst>
              <a:path w="2105" h="695">
                <a:moveTo>
                  <a:pt x="2105" y="665"/>
                </a:moveTo>
                <a:lnTo>
                  <a:pt x="24" y="0"/>
                </a:lnTo>
                <a:lnTo>
                  <a:pt x="12" y="72"/>
                </a:lnTo>
                <a:lnTo>
                  <a:pt x="0" y="150"/>
                </a:lnTo>
                <a:lnTo>
                  <a:pt x="2105" y="695"/>
                </a:lnTo>
                <a:lnTo>
                  <a:pt x="2105" y="665"/>
                </a:lnTo>
                <a:lnTo>
                  <a:pt x="2105" y="665"/>
                </a:lnTo>
                <a:close/>
              </a:path>
            </a:pathLst>
          </a:custGeom>
          <a:gradFill>
            <a:gsLst>
              <a:gs pos="0">
                <a:srgbClr val="000099"/>
              </a:gs>
              <a:gs pos="100000">
                <a:srgbClr val="1717a2"/>
              </a:gs>
            </a:gsLst>
            <a:lin ang="0"/>
          </a:gradFill>
          <a:ln>
            <a:noFill/>
          </a:ln>
        </p:spPr>
        <p:style>
          <a:lnRef idx="0"/>
          <a:fillRef idx="0"/>
          <a:effectRef idx="0"/>
          <a:fontRef idx="minor"/>
        </p:style>
      </p:sp>
      <p:sp>
        <p:nvSpPr>
          <p:cNvPr id="38" name="PlaceHolder 39"/>
          <p:cNvSpPr>
            <a:spLocks noGrp="1"/>
          </p:cNvSpPr>
          <p:nvPr>
            <p:ph type="title"/>
          </p:nvPr>
        </p:nvSpPr>
        <p:spPr>
          <a:xfrm>
            <a:off x="457200" y="277560"/>
            <a:ext cx="8229600" cy="1143000"/>
          </a:xfrm>
          <a:prstGeom prst="rect">
            <a:avLst/>
          </a:prstGeom>
        </p:spPr>
        <p:txBody>
          <a:bodyPr anchor="ctr"/>
          <a:p>
            <a:pPr algn="ctr"/>
            <a:r>
              <a:rPr b="0" lang="pt-BR" sz="4400" spc="-1" strike="noStrike">
                <a:solidFill>
                  <a:srgbClr val="ffffff"/>
                </a:solidFill>
                <a:uFill>
                  <a:solidFill>
                    <a:srgbClr val="ffffff"/>
                  </a:solidFill>
                </a:uFill>
                <a:latin typeface="Arial"/>
              </a:rPr>
              <a:t>Click to edit the title text format</a:t>
            </a:r>
            <a:endParaRPr b="0" lang="pt-BR" sz="4400" spc="-1" strike="noStrike">
              <a:solidFill>
                <a:srgbClr val="ffffff"/>
              </a:solidFill>
              <a:uFill>
                <a:solidFill>
                  <a:srgbClr val="ffffff"/>
                </a:solidFill>
              </a:uFill>
              <a:latin typeface="Arial"/>
            </a:endParaRPr>
          </a:p>
        </p:txBody>
      </p:sp>
      <p:sp>
        <p:nvSpPr>
          <p:cNvPr id="39" name="PlaceHolder 40"/>
          <p:cNvSpPr>
            <a:spLocks noGrp="1"/>
          </p:cNvSpPr>
          <p:nvPr>
            <p:ph type="body"/>
          </p:nvPr>
        </p:nvSpPr>
        <p:spPr>
          <a:xfrm>
            <a:off x="457200" y="1599840"/>
            <a:ext cx="8229600" cy="4530600"/>
          </a:xfrm>
          <a:prstGeom prst="rect">
            <a:avLst/>
          </a:prstGeom>
        </p:spPr>
        <p:txBody>
          <a:bodyPr/>
          <a:p>
            <a:pPr marL="342720" indent="-342720">
              <a:buBlip>
                <a:blip r:embed="rId2"/>
              </a:buBlip>
            </a:pPr>
            <a:r>
              <a:rPr b="0" lang="pt-BR" sz="3200" spc="-1" strike="noStrike">
                <a:solidFill>
                  <a:srgbClr val="ffffff"/>
                </a:solidFill>
                <a:uFill>
                  <a:solidFill>
                    <a:srgbClr val="ffffff"/>
                  </a:solidFill>
                </a:uFill>
                <a:latin typeface="Arial"/>
              </a:rPr>
              <a:t>Click to edit the outline text format</a:t>
            </a:r>
            <a:endParaRPr b="0" lang="pt-BR" sz="32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3200" spc="-1" strike="noStrike">
                <a:solidFill>
                  <a:srgbClr val="ffffff"/>
                </a:solidFill>
                <a:uFill>
                  <a:solidFill>
                    <a:srgbClr val="ffffff"/>
                  </a:solidFill>
                </a:uFill>
                <a:latin typeface="Arial"/>
              </a:rPr>
              <a:t>Second Outline Level</a:t>
            </a:r>
            <a:endParaRPr b="0" lang="pt-BR" sz="3200" spc="-1" strike="noStrike">
              <a:solidFill>
                <a:srgbClr val="ffffff"/>
              </a:solidFill>
              <a:uFill>
                <a:solidFill>
                  <a:srgbClr val="ffffff"/>
                </a:solidFill>
              </a:uFill>
              <a:latin typeface="Arial"/>
            </a:endParaRPr>
          </a:p>
          <a:p>
            <a:pPr lvl="2" marL="1143000" indent="-228600">
              <a:buBlip>
                <a:blip r:embed="rId3"/>
              </a:buBlip>
            </a:pPr>
            <a:r>
              <a:rPr b="0" lang="pt-BR" sz="3200" spc="-1" strike="noStrike">
                <a:solidFill>
                  <a:srgbClr val="ffffff"/>
                </a:solidFill>
                <a:uFill>
                  <a:solidFill>
                    <a:srgbClr val="ffffff"/>
                  </a:solidFill>
                </a:uFill>
                <a:latin typeface="Arial"/>
              </a:rPr>
              <a:t>Third Outline Level</a:t>
            </a:r>
            <a:endParaRPr b="0" lang="pt-BR" sz="3200" spc="-1" strike="noStrike">
              <a:solidFill>
                <a:srgbClr val="ffffff"/>
              </a:solidFill>
              <a:uFill>
                <a:solidFill>
                  <a:srgbClr val="ffffff"/>
                </a:solidFill>
              </a:uFill>
              <a:latin typeface="Arial"/>
            </a:endParaRPr>
          </a:p>
          <a:p>
            <a:pPr lvl="3" marL="1600200" indent="-228600">
              <a:buClr>
                <a:srgbClr val="ffffff"/>
              </a:buClr>
              <a:buFont typeface="Arial"/>
              <a:buChar char="–"/>
            </a:pPr>
            <a:r>
              <a:rPr b="0" lang="pt-BR" sz="3200" spc="-1" strike="noStrike">
                <a:solidFill>
                  <a:srgbClr val="ffffff"/>
                </a:solidFill>
                <a:uFill>
                  <a:solidFill>
                    <a:srgbClr val="ffffff"/>
                  </a:solidFill>
                </a:uFill>
                <a:latin typeface="Arial"/>
              </a:rPr>
              <a:t>Fourth Outline Level</a:t>
            </a:r>
            <a:endParaRPr b="0" lang="pt-BR" sz="3200" spc="-1" strike="noStrike">
              <a:solidFill>
                <a:srgbClr val="ffffff"/>
              </a:solidFill>
              <a:uFill>
                <a:solidFill>
                  <a:srgbClr val="ffffff"/>
                </a:solidFill>
              </a:uFill>
              <a:latin typeface="Arial"/>
            </a:endParaRPr>
          </a:p>
          <a:p>
            <a:pPr lvl="4" marL="2057400" indent="-228600">
              <a:buBlip>
                <a:blip r:embed="rId4"/>
              </a:buBlip>
            </a:pPr>
            <a:r>
              <a:rPr b="0" lang="pt-BR" sz="3200" spc="-1" strike="noStrike">
                <a:solidFill>
                  <a:srgbClr val="ffffff"/>
                </a:solidFill>
                <a:uFill>
                  <a:solidFill>
                    <a:srgbClr val="ffffff"/>
                  </a:solidFill>
                </a:uFill>
                <a:latin typeface="Arial"/>
              </a:rPr>
              <a:t>Fifth Outline Level</a:t>
            </a:r>
            <a:endParaRPr b="0" lang="pt-BR" sz="3200" spc="-1" strike="noStrike">
              <a:solidFill>
                <a:srgbClr val="ffffff"/>
              </a:solidFill>
              <a:uFill>
                <a:solidFill>
                  <a:srgbClr val="ffffff"/>
                </a:solidFill>
              </a:uFill>
              <a:latin typeface="Arial"/>
            </a:endParaRPr>
          </a:p>
          <a:p>
            <a:pPr lvl="5" marL="2057400" indent="-228600">
              <a:buBlip>
                <a:blip r:embed="rId5"/>
              </a:buBlip>
            </a:pPr>
            <a:r>
              <a:rPr b="0" lang="pt-BR" sz="3200" spc="-1" strike="noStrike">
                <a:solidFill>
                  <a:srgbClr val="ffffff"/>
                </a:solidFill>
                <a:uFill>
                  <a:solidFill>
                    <a:srgbClr val="ffffff"/>
                  </a:solidFill>
                </a:uFill>
                <a:latin typeface="Arial"/>
              </a:rPr>
              <a:t>Sixth Outline Level</a:t>
            </a:r>
            <a:endParaRPr b="0" lang="pt-BR" sz="3200" spc="-1" strike="noStrike">
              <a:solidFill>
                <a:srgbClr val="ffffff"/>
              </a:solidFill>
              <a:uFill>
                <a:solidFill>
                  <a:srgbClr val="ffffff"/>
                </a:solidFill>
              </a:uFill>
              <a:latin typeface="Arial"/>
            </a:endParaRPr>
          </a:p>
          <a:p>
            <a:pPr lvl="6" marL="2057400" indent="-228600">
              <a:buBlip>
                <a:blip r:embed="rId6"/>
              </a:buBlip>
            </a:pPr>
            <a:r>
              <a:rPr b="0" lang="pt-BR" sz="3200" spc="-1" strike="noStrike">
                <a:solidFill>
                  <a:srgbClr val="ffffff"/>
                </a:solidFill>
                <a:uFill>
                  <a:solidFill>
                    <a:srgbClr val="ffffff"/>
                  </a:solidFill>
                </a:uFill>
                <a:latin typeface="Arial"/>
              </a:rPr>
              <a:t>Seventh Outline Level</a:t>
            </a:r>
            <a:endParaRPr b="0" lang="pt-BR" sz="3200" spc="-1" strike="noStrike">
              <a:solidFill>
                <a:srgbClr val="ffffff"/>
              </a:solidFill>
              <a:uFill>
                <a:solidFill>
                  <a:srgbClr val="ffffff"/>
                </a:solidFill>
              </a:uFill>
              <a:latin typeface="Arial"/>
            </a:endParaRPr>
          </a:p>
        </p:txBody>
      </p:sp>
      <p:sp>
        <p:nvSpPr>
          <p:cNvPr id="40" name="PlaceHolder 41"/>
          <p:cNvSpPr>
            <a:spLocks noGrp="1"/>
          </p:cNvSpPr>
          <p:nvPr>
            <p:ph type="dt"/>
          </p:nvPr>
        </p:nvSpPr>
        <p:spPr>
          <a:xfrm>
            <a:off x="456840" y="6243480"/>
            <a:ext cx="2133720" cy="457200"/>
          </a:xfrm>
          <a:prstGeom prst="rect">
            <a:avLst/>
          </a:prstGeom>
        </p:spPr>
        <p:txBody>
          <a:bodyPr anchor="b"/>
          <a:p>
            <a:pPr/>
            <a:endParaRPr b="0" lang="pt-BR" sz="1800" spc="-1" strike="noStrike">
              <a:solidFill>
                <a:srgbClr val="ffffff"/>
              </a:solidFill>
              <a:uFill>
                <a:solidFill>
                  <a:srgbClr val="ffffff"/>
                </a:solidFill>
              </a:uFill>
              <a:latin typeface="Arial"/>
            </a:endParaRPr>
          </a:p>
        </p:txBody>
      </p:sp>
      <p:sp>
        <p:nvSpPr>
          <p:cNvPr id="41" name="PlaceHolder 42"/>
          <p:cNvSpPr>
            <a:spLocks noGrp="1"/>
          </p:cNvSpPr>
          <p:nvPr>
            <p:ph type="ftr"/>
          </p:nvPr>
        </p:nvSpPr>
        <p:spPr>
          <a:xfrm>
            <a:off x="3124080" y="6248520"/>
            <a:ext cx="2895840" cy="457200"/>
          </a:xfrm>
          <a:prstGeom prst="rect">
            <a:avLst/>
          </a:prstGeom>
        </p:spPr>
        <p:txBody>
          <a:bodyPr anchor="b"/>
          <a:p>
            <a:pPr/>
            <a:endParaRPr b="0" lang="pt-BR" sz="1800" spc="-1" strike="noStrike">
              <a:solidFill>
                <a:srgbClr val="ffffff"/>
              </a:solidFill>
              <a:uFill>
                <a:solidFill>
                  <a:srgbClr val="ffffff"/>
                </a:solidFill>
              </a:uFill>
              <a:latin typeface="Arial"/>
            </a:endParaRPr>
          </a:p>
        </p:txBody>
      </p:sp>
      <p:sp>
        <p:nvSpPr>
          <p:cNvPr id="42" name="PlaceHolder 43"/>
          <p:cNvSpPr>
            <a:spLocks noGrp="1"/>
          </p:cNvSpPr>
          <p:nvPr>
            <p:ph type="sldNum"/>
          </p:nvPr>
        </p:nvSpPr>
        <p:spPr>
          <a:xfrm>
            <a:off x="6552720" y="6243480"/>
            <a:ext cx="2133720" cy="457200"/>
          </a:xfrm>
          <a:prstGeom prst="rect">
            <a:avLst/>
          </a:prstGeom>
        </p:spPr>
        <p:txBody>
          <a:bodyPr anchor="b"/>
          <a:p>
            <a:pPr marL="216000" indent="-216000" algn="r">
              <a:buClr>
                <a:srgbClr val="ffffff"/>
              </a:buClr>
              <a:buSzPct val="45000"/>
              <a:buFont typeface="Wingdings" charset="2"/>
              <a:buChar char=""/>
            </a:pPr>
            <a:fld id="{3CB36F3A-025A-4981-8C63-19F5611214BD}" type="slidenum">
              <a:rPr b="0" lang="pt-BR" sz="12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78"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1240" indent="-28404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12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5984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56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56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56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79" name="PlaceHolder 3"/>
          <p:cNvSpPr>
            <a:spLocks noGrp="1"/>
          </p:cNvSpPr>
          <p:nvPr>
            <p:ph type="dt"/>
          </p:nvPr>
        </p:nvSpPr>
        <p:spPr>
          <a:xfrm>
            <a:off x="456840" y="6244920"/>
            <a:ext cx="213516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80" name="PlaceHolder 4"/>
          <p:cNvSpPr>
            <a:spLocks noGrp="1"/>
          </p:cNvSpPr>
          <p:nvPr>
            <p:ph type="ftr"/>
          </p:nvPr>
        </p:nvSpPr>
        <p:spPr>
          <a:xfrm>
            <a:off x="3125880" y="6244920"/>
            <a:ext cx="28922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81" name="PlaceHolder 5"/>
          <p:cNvSpPr>
            <a:spLocks noGrp="1"/>
          </p:cNvSpPr>
          <p:nvPr>
            <p:ph type="sldNum"/>
          </p:nvPr>
        </p:nvSpPr>
        <p:spPr>
          <a:xfrm>
            <a:off x="6551280" y="6244920"/>
            <a:ext cx="2135160" cy="476280"/>
          </a:xfrm>
          <a:prstGeom prst="rect">
            <a:avLst/>
          </a:prstGeom>
        </p:spPr>
        <p:txBody>
          <a:bodyPr/>
          <a:p>
            <a:pPr marL="216000" indent="-216000" algn="r">
              <a:buClr>
                <a:srgbClr val="000000"/>
              </a:buClr>
              <a:buSzPct val="45000"/>
              <a:buFont typeface="Wingdings" charset="2"/>
              <a:buChar char=""/>
            </a:pPr>
            <a:fld id="{EEBEA506-E21D-4DC7-93CF-1AA57204E58F}" type="slidenum">
              <a:rPr b="0" lang="en-US" sz="1400" spc="-1" strike="noStrike">
                <a:solidFill>
                  <a:srgbClr val="000000"/>
                </a:solidFill>
                <a:uFill>
                  <a:solidFill>
                    <a:srgbClr val="ffffff"/>
                  </a:solidFill>
                </a:uFill>
                <a:latin typeface="Times New Roman"/>
              </a:rPr>
              <a:t>&lt;number&gt;</a:t>
            </a:fld>
            <a:endParaRPr b="0" lang="pt-B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1240" indent="-28404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12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5984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56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56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56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118" name="PlaceHolder 3"/>
          <p:cNvSpPr>
            <a:spLocks noGrp="1"/>
          </p:cNvSpPr>
          <p:nvPr>
            <p:ph type="dt"/>
          </p:nvPr>
        </p:nvSpPr>
        <p:spPr>
          <a:xfrm>
            <a:off x="456840" y="6244920"/>
            <a:ext cx="213516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19" name="PlaceHolder 4"/>
          <p:cNvSpPr>
            <a:spLocks noGrp="1"/>
          </p:cNvSpPr>
          <p:nvPr>
            <p:ph type="ftr"/>
          </p:nvPr>
        </p:nvSpPr>
        <p:spPr>
          <a:xfrm>
            <a:off x="3125880" y="6244920"/>
            <a:ext cx="28922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20" name="PlaceHolder 5"/>
          <p:cNvSpPr>
            <a:spLocks noGrp="1"/>
          </p:cNvSpPr>
          <p:nvPr>
            <p:ph type="sldNum"/>
          </p:nvPr>
        </p:nvSpPr>
        <p:spPr>
          <a:xfrm>
            <a:off x="6551280" y="6244920"/>
            <a:ext cx="2135160" cy="476280"/>
          </a:xfrm>
          <a:prstGeom prst="rect">
            <a:avLst/>
          </a:prstGeom>
        </p:spPr>
        <p:txBody>
          <a:bodyPr/>
          <a:p>
            <a:pPr marL="216000" indent="-216000" algn="r">
              <a:buClr>
                <a:srgbClr val="000000"/>
              </a:buClr>
              <a:buSzPct val="45000"/>
              <a:buFont typeface="Wingdings" charset="2"/>
              <a:buChar char=""/>
            </a:pPr>
            <a:fld id="{C6E2DE8A-75B6-4DC3-AB64-6E2D9B09D0C1}" type="slidenum">
              <a:rPr b="0" lang="en-US" sz="1400" spc="-1" strike="noStrike">
                <a:solidFill>
                  <a:srgbClr val="000000"/>
                </a:solidFill>
                <a:uFill>
                  <a:solidFill>
                    <a:srgbClr val="ffffff"/>
                  </a:solidFill>
                </a:uFill>
                <a:latin typeface="Times New Roman"/>
              </a:rPr>
              <a:t>&lt;number&gt;</a:t>
            </a:fld>
            <a:endParaRPr b="0" lang="pt-B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2680" indent="-28548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30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6002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74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74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74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157" name="PlaceHolder 3"/>
          <p:cNvSpPr>
            <a:spLocks noGrp="1"/>
          </p:cNvSpPr>
          <p:nvPr>
            <p:ph type="dt"/>
          </p:nvPr>
        </p:nvSpPr>
        <p:spPr>
          <a:xfrm>
            <a:off x="456840" y="6244920"/>
            <a:ext cx="213372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58" name="PlaceHolder 4"/>
          <p:cNvSpPr>
            <a:spLocks noGrp="1"/>
          </p:cNvSpPr>
          <p:nvPr>
            <p:ph type="ftr"/>
          </p:nvPr>
        </p:nvSpPr>
        <p:spPr>
          <a:xfrm>
            <a:off x="3124080" y="6244920"/>
            <a:ext cx="28958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59" name="PlaceHolder 5"/>
          <p:cNvSpPr>
            <a:spLocks noGrp="1"/>
          </p:cNvSpPr>
          <p:nvPr>
            <p:ph type="sldNum"/>
          </p:nvPr>
        </p:nvSpPr>
        <p:spPr>
          <a:xfrm>
            <a:off x="6552720" y="6244920"/>
            <a:ext cx="2133720" cy="476280"/>
          </a:xfrm>
          <a:prstGeom prst="rect">
            <a:avLst/>
          </a:prstGeom>
        </p:spPr>
        <p:txBody>
          <a:bodyPr/>
          <a:p>
            <a:pPr marL="216000" indent="-216000" algn="r">
              <a:buClr>
                <a:srgbClr val="ffffff"/>
              </a:buClr>
              <a:buSzPct val="45000"/>
              <a:buFont typeface="Wingdings" charset="2"/>
              <a:buChar char=""/>
            </a:pPr>
            <a:fld id="{F1B02EC7-D9B9-4637-8C14-667075612B95}" type="slidenum">
              <a:rPr b="0" lang="en-US" sz="14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195"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2680" indent="-28548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30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6002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74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74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74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196" name="PlaceHolder 3"/>
          <p:cNvSpPr>
            <a:spLocks noGrp="1"/>
          </p:cNvSpPr>
          <p:nvPr>
            <p:ph type="dt"/>
          </p:nvPr>
        </p:nvSpPr>
        <p:spPr>
          <a:xfrm>
            <a:off x="456840" y="6244920"/>
            <a:ext cx="213372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97" name="PlaceHolder 4"/>
          <p:cNvSpPr>
            <a:spLocks noGrp="1"/>
          </p:cNvSpPr>
          <p:nvPr>
            <p:ph type="ftr"/>
          </p:nvPr>
        </p:nvSpPr>
        <p:spPr>
          <a:xfrm>
            <a:off x="3124080" y="6244920"/>
            <a:ext cx="28958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198" name="PlaceHolder 5"/>
          <p:cNvSpPr>
            <a:spLocks noGrp="1"/>
          </p:cNvSpPr>
          <p:nvPr>
            <p:ph type="sldNum"/>
          </p:nvPr>
        </p:nvSpPr>
        <p:spPr>
          <a:xfrm>
            <a:off x="6552720" y="6244920"/>
            <a:ext cx="2133720" cy="476280"/>
          </a:xfrm>
          <a:prstGeom prst="rect">
            <a:avLst/>
          </a:prstGeom>
        </p:spPr>
        <p:txBody>
          <a:bodyPr/>
          <a:p>
            <a:pPr marL="216000" indent="-216000" algn="r">
              <a:buClr>
                <a:srgbClr val="ffffff"/>
              </a:buClr>
              <a:buSzPct val="45000"/>
              <a:buFont typeface="Wingdings" charset="2"/>
              <a:buChar char=""/>
            </a:pPr>
            <a:fld id="{46EAAF05-F318-488C-B5A4-209AFDF1AAA7}" type="slidenum">
              <a:rPr b="0" lang="en-US" sz="14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0" y="19080"/>
            <a:ext cx="9140760" cy="5195880"/>
          </a:xfrm>
          <a:custGeom>
            <a:avLst/>
            <a:gdLst/>
            <a:ahLst/>
            <a:rect l="l" t="t"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a:gsLst>
              <a:gs pos="0">
                <a:srgbClr val="000051"/>
              </a:gs>
              <a:gs pos="100000">
                <a:srgbClr val="000080"/>
              </a:gs>
            </a:gsLst>
            <a:lin ang="0"/>
          </a:gradFill>
          <a:ln>
            <a:noFill/>
          </a:ln>
        </p:spPr>
        <p:style>
          <a:lnRef idx="0"/>
          <a:fillRef idx="0"/>
          <a:effectRef idx="0"/>
          <a:fontRef idx="minor"/>
        </p:style>
      </p:sp>
      <p:sp>
        <p:nvSpPr>
          <p:cNvPr id="234" name="CustomShape 2"/>
          <p:cNvSpPr/>
          <p:nvPr/>
        </p:nvSpPr>
        <p:spPr>
          <a:xfrm>
            <a:off x="236520" y="0"/>
            <a:ext cx="8904240" cy="5148360"/>
          </a:xfrm>
          <a:custGeom>
            <a:avLst/>
            <a:gdLst/>
            <a:ahLst/>
            <a:rect l="l" t="t"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a:gsLst>
              <a:gs pos="0">
                <a:srgbClr val="00005d"/>
              </a:gs>
              <a:gs pos="100000">
                <a:srgbClr val="000099"/>
              </a:gs>
            </a:gsLst>
            <a:lin ang="2700000"/>
          </a:gradFill>
          <a:ln>
            <a:noFill/>
          </a:ln>
        </p:spPr>
        <p:style>
          <a:lnRef idx="0"/>
          <a:fillRef idx="0"/>
          <a:effectRef idx="0"/>
          <a:fontRef idx="minor"/>
        </p:style>
      </p:sp>
      <p:sp>
        <p:nvSpPr>
          <p:cNvPr id="235" name="CustomShape 3"/>
          <p:cNvSpPr/>
          <p:nvPr/>
        </p:nvSpPr>
        <p:spPr>
          <a:xfrm>
            <a:off x="0" y="5450040"/>
            <a:ext cx="6410160" cy="303120"/>
          </a:xfrm>
          <a:custGeom>
            <a:avLst/>
            <a:gdLst/>
            <a:ahLst/>
            <a:rect l="l" t="t" r="r" b="b"/>
            <a:pathLst>
              <a:path w="4042" h="192">
                <a:moveTo>
                  <a:pt x="0" y="156"/>
                </a:moveTo>
                <a:lnTo>
                  <a:pt x="4042" y="192"/>
                </a:lnTo>
                <a:lnTo>
                  <a:pt x="4042" y="144"/>
                </a:lnTo>
                <a:lnTo>
                  <a:pt x="0" y="0"/>
                </a:lnTo>
                <a:lnTo>
                  <a:pt x="0" y="156"/>
                </a:lnTo>
                <a:lnTo>
                  <a:pt x="0" y="156"/>
                </a:lnTo>
                <a:close/>
              </a:path>
            </a:pathLst>
          </a:custGeom>
          <a:gradFill>
            <a:gsLst>
              <a:gs pos="0">
                <a:srgbClr val="000061"/>
              </a:gs>
              <a:gs pos="100000">
                <a:srgbClr val="000080"/>
              </a:gs>
            </a:gsLst>
            <a:lin ang="0"/>
          </a:gradFill>
          <a:ln>
            <a:noFill/>
          </a:ln>
        </p:spPr>
        <p:style>
          <a:lnRef idx="0"/>
          <a:fillRef idx="0"/>
          <a:effectRef idx="0"/>
          <a:fontRef idx="minor"/>
        </p:style>
      </p:sp>
      <p:sp>
        <p:nvSpPr>
          <p:cNvPr id="236" name="CustomShape 4"/>
          <p:cNvSpPr/>
          <p:nvPr/>
        </p:nvSpPr>
        <p:spPr>
          <a:xfrm>
            <a:off x="6410160" y="5678640"/>
            <a:ext cx="2730600" cy="102960"/>
          </a:xfrm>
          <a:custGeom>
            <a:avLst/>
            <a:gdLst/>
            <a:ahLst/>
            <a:rect l="l" t="t" r="r" b="b"/>
            <a:pathLst>
              <a:path w="1722" h="66">
                <a:moveTo>
                  <a:pt x="1722" y="66"/>
                </a:moveTo>
                <a:lnTo>
                  <a:pt x="1722" y="60"/>
                </a:lnTo>
                <a:lnTo>
                  <a:pt x="0" y="0"/>
                </a:lnTo>
                <a:lnTo>
                  <a:pt x="0" y="48"/>
                </a:lnTo>
                <a:lnTo>
                  <a:pt x="1722" y="66"/>
                </a:lnTo>
                <a:lnTo>
                  <a:pt x="1722" y="66"/>
                </a:lnTo>
                <a:close/>
              </a:path>
            </a:pathLst>
          </a:custGeom>
          <a:gradFill>
            <a:gsLst>
              <a:gs pos="0">
                <a:srgbClr val="000080"/>
              </a:gs>
              <a:gs pos="100000">
                <a:srgbClr val="000099"/>
              </a:gs>
            </a:gsLst>
            <a:lin ang="0"/>
          </a:gradFill>
          <a:ln>
            <a:noFill/>
          </a:ln>
        </p:spPr>
        <p:style>
          <a:lnRef idx="0"/>
          <a:fillRef idx="0"/>
          <a:effectRef idx="0"/>
          <a:fontRef idx="minor"/>
        </p:style>
      </p:sp>
      <p:sp>
        <p:nvSpPr>
          <p:cNvPr id="237" name="CustomShape 5"/>
          <p:cNvSpPr/>
          <p:nvPr/>
        </p:nvSpPr>
        <p:spPr>
          <a:xfrm>
            <a:off x="0" y="5915160"/>
            <a:ext cx="7594560" cy="522000"/>
          </a:xfrm>
          <a:custGeom>
            <a:avLst/>
            <a:gdLst/>
            <a:ahLst/>
            <a:rect l="l" t="t" r="r" b="b"/>
            <a:pathLst>
              <a:path w="4789" h="329">
                <a:moveTo>
                  <a:pt x="0" y="329"/>
                </a:moveTo>
                <a:lnTo>
                  <a:pt x="4789" y="77"/>
                </a:lnTo>
                <a:lnTo>
                  <a:pt x="4789" y="0"/>
                </a:lnTo>
                <a:lnTo>
                  <a:pt x="0" y="107"/>
                </a:lnTo>
                <a:lnTo>
                  <a:pt x="0" y="329"/>
                </a:lnTo>
                <a:lnTo>
                  <a:pt x="0" y="329"/>
                </a:lnTo>
                <a:close/>
              </a:path>
            </a:pathLst>
          </a:custGeom>
          <a:gradFill>
            <a:gsLst>
              <a:gs pos="0">
                <a:srgbClr val="00007d"/>
              </a:gs>
              <a:gs pos="100000">
                <a:srgbClr val="000099"/>
              </a:gs>
            </a:gsLst>
            <a:lin ang="0"/>
          </a:gradFill>
          <a:ln>
            <a:noFill/>
          </a:ln>
        </p:spPr>
        <p:style>
          <a:lnRef idx="0"/>
          <a:fillRef idx="0"/>
          <a:effectRef idx="0"/>
          <a:fontRef idx="minor"/>
        </p:style>
      </p:sp>
      <p:sp>
        <p:nvSpPr>
          <p:cNvPr id="238" name="CustomShape 6"/>
          <p:cNvSpPr/>
          <p:nvPr/>
        </p:nvSpPr>
        <p:spPr>
          <a:xfrm>
            <a:off x="7594560" y="5877000"/>
            <a:ext cx="1546200" cy="160200"/>
          </a:xfrm>
          <a:custGeom>
            <a:avLst/>
            <a:gdLst/>
            <a:ahLst/>
            <a:rect l="l" t="t" r="r" b="b"/>
            <a:pathLst>
              <a:path w="975" h="101">
                <a:moveTo>
                  <a:pt x="975" y="48"/>
                </a:moveTo>
                <a:lnTo>
                  <a:pt x="975" y="0"/>
                </a:lnTo>
                <a:lnTo>
                  <a:pt x="0" y="24"/>
                </a:lnTo>
                <a:lnTo>
                  <a:pt x="0" y="101"/>
                </a:lnTo>
                <a:lnTo>
                  <a:pt x="975" y="48"/>
                </a:lnTo>
                <a:lnTo>
                  <a:pt x="975" y="48"/>
                </a:lnTo>
                <a:close/>
              </a:path>
            </a:pathLst>
          </a:custGeom>
          <a:solidFill>
            <a:srgbClr val="000099"/>
          </a:solidFill>
          <a:ln>
            <a:noFill/>
          </a:ln>
        </p:spPr>
        <p:style>
          <a:lnRef idx="0"/>
          <a:fillRef idx="0"/>
          <a:effectRef idx="0"/>
          <a:fontRef idx="minor"/>
        </p:style>
      </p:sp>
      <p:sp>
        <p:nvSpPr>
          <p:cNvPr id="239" name="CustomShape 7"/>
          <p:cNvSpPr/>
          <p:nvPr/>
        </p:nvSpPr>
        <p:spPr>
          <a:xfrm>
            <a:off x="5745240" y="6056280"/>
            <a:ext cx="3395520" cy="314280"/>
          </a:xfrm>
          <a:custGeom>
            <a:avLst/>
            <a:gdLst/>
            <a:ahLst/>
            <a:rect l="l" t="t" r="r" b="b"/>
            <a:pathLst>
              <a:path w="2141" h="198">
                <a:moveTo>
                  <a:pt x="2141" y="0"/>
                </a:moveTo>
                <a:lnTo>
                  <a:pt x="0" y="156"/>
                </a:lnTo>
                <a:lnTo>
                  <a:pt x="0" y="198"/>
                </a:lnTo>
                <a:lnTo>
                  <a:pt x="2141" y="0"/>
                </a:lnTo>
                <a:lnTo>
                  <a:pt x="2141" y="0"/>
                </a:lnTo>
                <a:close/>
              </a:path>
            </a:pathLst>
          </a:custGeom>
          <a:solidFill>
            <a:srgbClr val="000099"/>
          </a:solidFill>
          <a:ln>
            <a:noFill/>
          </a:ln>
        </p:spPr>
        <p:style>
          <a:lnRef idx="0"/>
          <a:fillRef idx="0"/>
          <a:effectRef idx="0"/>
          <a:fontRef idx="minor"/>
        </p:style>
      </p:sp>
      <p:sp>
        <p:nvSpPr>
          <p:cNvPr id="240" name="CustomShape 8"/>
          <p:cNvSpPr/>
          <p:nvPr/>
        </p:nvSpPr>
        <p:spPr>
          <a:xfrm>
            <a:off x="0" y="6303960"/>
            <a:ext cx="5745240" cy="552600"/>
          </a:xfrm>
          <a:custGeom>
            <a:avLst/>
            <a:gdLst/>
            <a:ahLst/>
            <a:rect l="l" t="t" r="r" b="b"/>
            <a:pathLst>
              <a:path w="3623" h="348">
                <a:moveTo>
                  <a:pt x="0" y="348"/>
                </a:moveTo>
                <a:lnTo>
                  <a:pt x="311" y="348"/>
                </a:lnTo>
                <a:lnTo>
                  <a:pt x="3623" y="42"/>
                </a:lnTo>
                <a:lnTo>
                  <a:pt x="3623" y="0"/>
                </a:lnTo>
                <a:lnTo>
                  <a:pt x="0" y="264"/>
                </a:lnTo>
                <a:lnTo>
                  <a:pt x="0" y="348"/>
                </a:lnTo>
                <a:lnTo>
                  <a:pt x="0" y="348"/>
                </a:lnTo>
                <a:close/>
              </a:path>
            </a:pathLst>
          </a:custGeom>
          <a:gradFill>
            <a:gsLst>
              <a:gs pos="0">
                <a:srgbClr val="00006f"/>
              </a:gs>
              <a:gs pos="100000">
                <a:srgbClr val="000099"/>
              </a:gs>
            </a:gsLst>
            <a:lin ang="0"/>
          </a:gradFill>
          <a:ln>
            <a:noFill/>
          </a:ln>
        </p:spPr>
        <p:style>
          <a:lnRef idx="0"/>
          <a:fillRef idx="0"/>
          <a:effectRef idx="0"/>
          <a:fontRef idx="minor"/>
        </p:style>
      </p:sp>
      <p:sp>
        <p:nvSpPr>
          <p:cNvPr id="241" name="CustomShape 9"/>
          <p:cNvSpPr/>
          <p:nvPr/>
        </p:nvSpPr>
        <p:spPr>
          <a:xfrm>
            <a:off x="3328920" y="6418440"/>
            <a:ext cx="3990960" cy="438120"/>
          </a:xfrm>
          <a:custGeom>
            <a:avLst/>
            <a:gdLst/>
            <a:ahLst/>
            <a:rect l="l" t="t" r="r" b="b"/>
            <a:pathLst>
              <a:path w="2517" h="276">
                <a:moveTo>
                  <a:pt x="2182" y="276"/>
                </a:moveTo>
                <a:lnTo>
                  <a:pt x="2517" y="204"/>
                </a:lnTo>
                <a:lnTo>
                  <a:pt x="2260" y="0"/>
                </a:lnTo>
                <a:lnTo>
                  <a:pt x="0" y="276"/>
                </a:lnTo>
                <a:lnTo>
                  <a:pt x="2182" y="276"/>
                </a:lnTo>
                <a:lnTo>
                  <a:pt x="2182" y="276"/>
                </a:lnTo>
                <a:close/>
              </a:path>
            </a:pathLst>
          </a:custGeom>
          <a:solidFill>
            <a:srgbClr val="000099"/>
          </a:solidFill>
          <a:ln>
            <a:noFill/>
          </a:ln>
        </p:spPr>
        <p:style>
          <a:lnRef idx="0"/>
          <a:fillRef idx="0"/>
          <a:effectRef idx="0"/>
          <a:fontRef idx="minor"/>
        </p:style>
      </p:sp>
      <p:sp>
        <p:nvSpPr>
          <p:cNvPr id="242" name="CustomShape 10"/>
          <p:cNvSpPr/>
          <p:nvPr/>
        </p:nvSpPr>
        <p:spPr>
          <a:xfrm>
            <a:off x="6912000" y="6141960"/>
            <a:ext cx="2228760" cy="600120"/>
          </a:xfrm>
          <a:custGeom>
            <a:avLst/>
            <a:gdLst/>
            <a:ahLst/>
            <a:rect l="l" t="t" r="r" b="b"/>
            <a:pathLst>
              <a:path w="1405" h="378">
                <a:moveTo>
                  <a:pt x="1405" y="126"/>
                </a:moveTo>
                <a:lnTo>
                  <a:pt x="1405" y="0"/>
                </a:lnTo>
                <a:lnTo>
                  <a:pt x="0" y="174"/>
                </a:lnTo>
                <a:lnTo>
                  <a:pt x="257" y="378"/>
                </a:lnTo>
                <a:lnTo>
                  <a:pt x="1405" y="126"/>
                </a:lnTo>
                <a:lnTo>
                  <a:pt x="1405" y="126"/>
                </a:lnTo>
                <a:close/>
              </a:path>
            </a:pathLst>
          </a:custGeom>
          <a:gradFill>
            <a:gsLst>
              <a:gs pos="0">
                <a:srgbClr val="000099"/>
              </a:gs>
              <a:gs pos="100000">
                <a:srgbClr val="08089c"/>
              </a:gs>
            </a:gsLst>
            <a:lin ang="0"/>
          </a:gradFill>
          <a:ln>
            <a:noFill/>
          </a:ln>
        </p:spPr>
        <p:style>
          <a:lnRef idx="0"/>
          <a:fillRef idx="0"/>
          <a:effectRef idx="0"/>
          <a:fontRef idx="minor"/>
        </p:style>
      </p:sp>
      <p:sp>
        <p:nvSpPr>
          <p:cNvPr id="243" name="CustomShape 11"/>
          <p:cNvSpPr/>
          <p:nvPr/>
        </p:nvSpPr>
        <p:spPr>
          <a:xfrm>
            <a:off x="7985160" y="5002200"/>
            <a:ext cx="1155600" cy="380880"/>
          </a:xfrm>
          <a:custGeom>
            <a:avLst/>
            <a:gdLst/>
            <a:ahLst/>
            <a:rect l="l" t="t" r="r" b="b"/>
            <a:pathLst>
              <a:path w="729" h="240">
                <a:moveTo>
                  <a:pt x="729" y="240"/>
                </a:moveTo>
                <a:lnTo>
                  <a:pt x="0" y="0"/>
                </a:lnTo>
                <a:lnTo>
                  <a:pt x="0" y="6"/>
                </a:lnTo>
                <a:lnTo>
                  <a:pt x="729" y="240"/>
                </a:lnTo>
                <a:lnTo>
                  <a:pt x="729" y="240"/>
                </a:lnTo>
                <a:close/>
              </a:path>
            </a:pathLst>
          </a:custGeom>
          <a:solidFill>
            <a:srgbClr val="000099"/>
          </a:solidFill>
          <a:ln>
            <a:noFill/>
          </a:ln>
        </p:spPr>
        <p:style>
          <a:lnRef idx="0"/>
          <a:fillRef idx="0"/>
          <a:effectRef idx="0"/>
          <a:fontRef idx="minor"/>
        </p:style>
      </p:sp>
      <p:sp>
        <p:nvSpPr>
          <p:cNvPr id="244" name="CustomShape 12"/>
          <p:cNvSpPr/>
          <p:nvPr/>
        </p:nvSpPr>
        <p:spPr>
          <a:xfrm>
            <a:off x="0" y="2359080"/>
            <a:ext cx="7985160" cy="2652480"/>
          </a:xfrm>
          <a:custGeom>
            <a:avLst/>
            <a:gdLst/>
            <a:ahLst/>
            <a:rect l="l" t="t" r="r" b="b"/>
            <a:pathLst>
              <a:path w="5035" h="1672">
                <a:moveTo>
                  <a:pt x="0" y="72"/>
                </a:moveTo>
                <a:lnTo>
                  <a:pt x="5035" y="1672"/>
                </a:lnTo>
                <a:lnTo>
                  <a:pt x="5035" y="1666"/>
                </a:lnTo>
                <a:lnTo>
                  <a:pt x="0" y="0"/>
                </a:lnTo>
                <a:lnTo>
                  <a:pt x="0" y="72"/>
                </a:lnTo>
                <a:lnTo>
                  <a:pt x="0" y="72"/>
                </a:lnTo>
                <a:close/>
              </a:path>
            </a:pathLst>
          </a:custGeom>
          <a:gradFill>
            <a:gsLst>
              <a:gs pos="0">
                <a:srgbClr val="000053"/>
              </a:gs>
              <a:gs pos="100000">
                <a:srgbClr val="000099"/>
              </a:gs>
            </a:gsLst>
            <a:lin ang="2700000"/>
          </a:gradFill>
          <a:ln>
            <a:noFill/>
          </a:ln>
        </p:spPr>
        <p:style>
          <a:lnRef idx="0"/>
          <a:fillRef idx="0"/>
          <a:effectRef idx="0"/>
          <a:fontRef idx="minor"/>
        </p:style>
      </p:sp>
      <p:sp>
        <p:nvSpPr>
          <p:cNvPr id="245" name="CustomShape 13"/>
          <p:cNvSpPr/>
          <p:nvPr/>
        </p:nvSpPr>
        <p:spPr>
          <a:xfrm>
            <a:off x="7985160" y="4840200"/>
            <a:ext cx="1155600" cy="505080"/>
          </a:xfrm>
          <a:custGeom>
            <a:avLst/>
            <a:gdLst/>
            <a:ahLst/>
            <a:rect l="l" t="t" r="r" b="b"/>
            <a:pathLst>
              <a:path w="729" h="318">
                <a:moveTo>
                  <a:pt x="729" y="318"/>
                </a:moveTo>
                <a:lnTo>
                  <a:pt x="729" y="312"/>
                </a:lnTo>
                <a:lnTo>
                  <a:pt x="0" y="0"/>
                </a:lnTo>
                <a:lnTo>
                  <a:pt x="0" y="54"/>
                </a:lnTo>
                <a:lnTo>
                  <a:pt x="729" y="318"/>
                </a:lnTo>
                <a:lnTo>
                  <a:pt x="729" y="318"/>
                </a:lnTo>
                <a:close/>
              </a:path>
            </a:pathLst>
          </a:custGeom>
          <a:gradFill>
            <a:gsLst>
              <a:gs pos="0">
                <a:srgbClr val="000080"/>
              </a:gs>
              <a:gs pos="100000">
                <a:srgbClr val="000099"/>
              </a:gs>
            </a:gsLst>
            <a:lin ang="0"/>
          </a:gradFill>
          <a:ln>
            <a:noFill/>
          </a:ln>
        </p:spPr>
        <p:style>
          <a:lnRef idx="0"/>
          <a:fillRef idx="0"/>
          <a:effectRef idx="0"/>
          <a:fontRef idx="minor"/>
        </p:style>
      </p:sp>
      <p:sp>
        <p:nvSpPr>
          <p:cNvPr id="246" name="CustomShape 14"/>
          <p:cNvSpPr/>
          <p:nvPr/>
        </p:nvSpPr>
        <p:spPr>
          <a:xfrm>
            <a:off x="0" y="1454040"/>
            <a:ext cx="7985160" cy="3471840"/>
          </a:xfrm>
          <a:custGeom>
            <a:avLst/>
            <a:gdLst/>
            <a:ahLst/>
            <a:rect l="l" t="t" r="r" b="b"/>
            <a:pathLst>
              <a:path w="5035" h="2188">
                <a:moveTo>
                  <a:pt x="0" y="396"/>
                </a:moveTo>
                <a:lnTo>
                  <a:pt x="5035" y="2188"/>
                </a:lnTo>
                <a:lnTo>
                  <a:pt x="5035" y="2134"/>
                </a:lnTo>
                <a:lnTo>
                  <a:pt x="0" y="0"/>
                </a:lnTo>
                <a:lnTo>
                  <a:pt x="0" y="396"/>
                </a:lnTo>
                <a:lnTo>
                  <a:pt x="0" y="396"/>
                </a:lnTo>
                <a:close/>
              </a:path>
            </a:pathLst>
          </a:custGeom>
          <a:gradFill>
            <a:gsLst>
              <a:gs pos="0">
                <a:srgbClr val="000055"/>
              </a:gs>
              <a:gs pos="100000">
                <a:srgbClr val="000080"/>
              </a:gs>
            </a:gsLst>
            <a:lin ang="0"/>
          </a:gradFill>
          <a:ln>
            <a:noFill/>
          </a:ln>
        </p:spPr>
        <p:style>
          <a:lnRef idx="0"/>
          <a:fillRef idx="0"/>
          <a:effectRef idx="0"/>
          <a:fontRef idx="minor"/>
        </p:style>
      </p:sp>
      <p:sp>
        <p:nvSpPr>
          <p:cNvPr id="247" name="CustomShape 15"/>
          <p:cNvSpPr/>
          <p:nvPr/>
        </p:nvSpPr>
        <p:spPr>
          <a:xfrm>
            <a:off x="3641760" y="0"/>
            <a:ext cx="5014800" cy="4325760"/>
          </a:xfrm>
          <a:custGeom>
            <a:avLst/>
            <a:gdLst/>
            <a:ahLst/>
            <a:rect l="l" t="t" r="r" b="b"/>
            <a:pathLst>
              <a:path w="3163" h="2727">
                <a:moveTo>
                  <a:pt x="0" y="0"/>
                </a:moveTo>
                <a:lnTo>
                  <a:pt x="3145" y="2727"/>
                </a:lnTo>
                <a:lnTo>
                  <a:pt x="3163" y="2704"/>
                </a:lnTo>
                <a:lnTo>
                  <a:pt x="102" y="0"/>
                </a:lnTo>
                <a:lnTo>
                  <a:pt x="0" y="0"/>
                </a:lnTo>
                <a:lnTo>
                  <a:pt x="0" y="0"/>
                </a:lnTo>
                <a:close/>
              </a:path>
            </a:pathLst>
          </a:custGeom>
          <a:gradFill>
            <a:gsLst>
              <a:gs pos="0">
                <a:srgbClr val="00006b"/>
              </a:gs>
              <a:gs pos="100000">
                <a:srgbClr val="000099"/>
              </a:gs>
            </a:gsLst>
            <a:lin ang="2700000"/>
          </a:gradFill>
          <a:ln>
            <a:noFill/>
          </a:ln>
        </p:spPr>
        <p:style>
          <a:lnRef idx="0"/>
          <a:fillRef idx="0"/>
          <a:effectRef idx="0"/>
          <a:fontRef idx="minor"/>
        </p:style>
      </p:sp>
      <p:sp>
        <p:nvSpPr>
          <p:cNvPr id="248" name="CustomShape 16"/>
          <p:cNvSpPr/>
          <p:nvPr/>
        </p:nvSpPr>
        <p:spPr>
          <a:xfrm>
            <a:off x="8628120" y="4289400"/>
            <a:ext cx="512640" cy="474840"/>
          </a:xfrm>
          <a:custGeom>
            <a:avLst/>
            <a:gdLst/>
            <a:ahLst/>
            <a:rect l="l" t="t" r="r" b="b"/>
            <a:pathLst>
              <a:path w="323" h="299">
                <a:moveTo>
                  <a:pt x="323" y="299"/>
                </a:moveTo>
                <a:lnTo>
                  <a:pt x="323" y="263"/>
                </a:lnTo>
                <a:lnTo>
                  <a:pt x="18" y="0"/>
                </a:lnTo>
                <a:lnTo>
                  <a:pt x="0" y="23"/>
                </a:lnTo>
                <a:lnTo>
                  <a:pt x="323" y="299"/>
                </a:lnTo>
                <a:lnTo>
                  <a:pt x="323" y="299"/>
                </a:lnTo>
                <a:close/>
              </a:path>
            </a:pathLst>
          </a:custGeom>
          <a:gradFill>
            <a:gsLst>
              <a:gs pos="0">
                <a:srgbClr val="000099"/>
              </a:gs>
              <a:gs pos="100000">
                <a:srgbClr val="0f0f9f"/>
              </a:gs>
            </a:gsLst>
            <a:lin ang="2700000"/>
          </a:gradFill>
          <a:ln>
            <a:noFill/>
          </a:ln>
        </p:spPr>
        <p:style>
          <a:lnRef idx="0"/>
          <a:fillRef idx="0"/>
          <a:effectRef idx="0"/>
          <a:fontRef idx="minor"/>
        </p:style>
      </p:sp>
      <p:sp>
        <p:nvSpPr>
          <p:cNvPr id="249" name="CustomShape 17"/>
          <p:cNvSpPr/>
          <p:nvPr/>
        </p:nvSpPr>
        <p:spPr>
          <a:xfrm>
            <a:off x="8694720" y="4108320"/>
            <a:ext cx="446040" cy="532080"/>
          </a:xfrm>
          <a:custGeom>
            <a:avLst/>
            <a:gdLst/>
            <a:ahLst/>
            <a:rect l="l" t="t" r="r" b="b"/>
            <a:pathLst>
              <a:path w="281" h="335">
                <a:moveTo>
                  <a:pt x="281" y="335"/>
                </a:moveTo>
                <a:lnTo>
                  <a:pt x="281" y="173"/>
                </a:lnTo>
                <a:lnTo>
                  <a:pt x="96" y="0"/>
                </a:lnTo>
                <a:lnTo>
                  <a:pt x="0" y="90"/>
                </a:lnTo>
                <a:lnTo>
                  <a:pt x="281" y="335"/>
                </a:lnTo>
                <a:lnTo>
                  <a:pt x="281" y="335"/>
                </a:lnTo>
                <a:close/>
              </a:path>
            </a:pathLst>
          </a:custGeom>
          <a:solidFill>
            <a:srgbClr val="000099"/>
          </a:solidFill>
          <a:ln>
            <a:noFill/>
          </a:ln>
        </p:spPr>
        <p:style>
          <a:lnRef idx="0"/>
          <a:fillRef idx="0"/>
          <a:effectRef idx="0"/>
          <a:fontRef idx="minor"/>
        </p:style>
      </p:sp>
      <p:sp>
        <p:nvSpPr>
          <p:cNvPr id="250" name="CustomShape 18"/>
          <p:cNvSpPr/>
          <p:nvPr/>
        </p:nvSpPr>
        <p:spPr>
          <a:xfrm>
            <a:off x="3895560" y="0"/>
            <a:ext cx="4951440" cy="4251240"/>
          </a:xfrm>
          <a:custGeom>
            <a:avLst/>
            <a:gdLst/>
            <a:ahLst/>
            <a:rect l="l" t="t" r="r" b="b"/>
            <a:pathLst>
              <a:path w="3122" h="2680">
                <a:moveTo>
                  <a:pt x="0" y="0"/>
                </a:moveTo>
                <a:lnTo>
                  <a:pt x="3026" y="2680"/>
                </a:lnTo>
                <a:lnTo>
                  <a:pt x="3122" y="2590"/>
                </a:lnTo>
                <a:lnTo>
                  <a:pt x="383" y="0"/>
                </a:lnTo>
                <a:lnTo>
                  <a:pt x="0" y="0"/>
                </a:lnTo>
                <a:lnTo>
                  <a:pt x="0" y="0"/>
                </a:lnTo>
                <a:close/>
              </a:path>
            </a:pathLst>
          </a:custGeom>
          <a:gradFill>
            <a:gsLst>
              <a:gs pos="0">
                <a:srgbClr val="000047"/>
              </a:gs>
              <a:gs pos="100000">
                <a:srgbClr val="000099"/>
              </a:gs>
            </a:gsLst>
            <a:lin ang="2700000"/>
          </a:gradFill>
          <a:ln>
            <a:noFill/>
          </a:ln>
        </p:spPr>
        <p:style>
          <a:lnRef idx="0"/>
          <a:fillRef idx="0"/>
          <a:effectRef idx="0"/>
          <a:fontRef idx="minor"/>
        </p:style>
      </p:sp>
      <p:sp>
        <p:nvSpPr>
          <p:cNvPr id="251" name="CustomShape 19"/>
          <p:cNvSpPr/>
          <p:nvPr/>
        </p:nvSpPr>
        <p:spPr>
          <a:xfrm>
            <a:off x="8931240" y="4022640"/>
            <a:ext cx="209520" cy="209520"/>
          </a:xfrm>
          <a:custGeom>
            <a:avLst/>
            <a:gdLst/>
            <a:ahLst/>
            <a:rect l="l" t="t" r="r" b="b"/>
            <a:pathLst>
              <a:path w="132" h="132">
                <a:moveTo>
                  <a:pt x="132" y="132"/>
                </a:moveTo>
                <a:lnTo>
                  <a:pt x="0" y="0"/>
                </a:lnTo>
                <a:lnTo>
                  <a:pt x="0" y="0"/>
                </a:lnTo>
                <a:lnTo>
                  <a:pt x="132" y="132"/>
                </a:lnTo>
                <a:lnTo>
                  <a:pt x="132" y="132"/>
                </a:lnTo>
                <a:close/>
              </a:path>
            </a:pathLst>
          </a:custGeom>
          <a:solidFill>
            <a:srgbClr val="ff9999"/>
          </a:solidFill>
          <a:ln>
            <a:noFill/>
          </a:ln>
        </p:spPr>
        <p:style>
          <a:lnRef idx="0"/>
          <a:fillRef idx="0"/>
          <a:effectRef idx="0"/>
          <a:fontRef idx="minor"/>
        </p:style>
      </p:sp>
      <p:sp>
        <p:nvSpPr>
          <p:cNvPr id="252" name="CustomShape 20"/>
          <p:cNvSpPr/>
          <p:nvPr/>
        </p:nvSpPr>
        <p:spPr>
          <a:xfrm>
            <a:off x="4940280" y="0"/>
            <a:ext cx="3990960" cy="4022640"/>
          </a:xfrm>
          <a:custGeom>
            <a:avLst/>
            <a:gdLst/>
            <a:ahLst/>
            <a:rect l="l" t="t" r="r" b="b"/>
            <a:pathLst>
              <a:path w="2517" h="2536">
                <a:moveTo>
                  <a:pt x="0" y="0"/>
                </a:moveTo>
                <a:lnTo>
                  <a:pt x="2517" y="2536"/>
                </a:lnTo>
                <a:lnTo>
                  <a:pt x="2517" y="2536"/>
                </a:lnTo>
                <a:lnTo>
                  <a:pt x="66" y="0"/>
                </a:lnTo>
                <a:lnTo>
                  <a:pt x="0" y="0"/>
                </a:lnTo>
                <a:lnTo>
                  <a:pt x="0" y="0"/>
                </a:lnTo>
                <a:close/>
              </a:path>
            </a:pathLst>
          </a:custGeom>
          <a:gradFill>
            <a:gsLst>
              <a:gs pos="0">
                <a:srgbClr val="00004f"/>
              </a:gs>
              <a:gs pos="100000">
                <a:srgbClr val="000099"/>
              </a:gs>
            </a:gsLst>
            <a:lin ang="2700000"/>
          </a:gradFill>
          <a:ln>
            <a:noFill/>
          </a:ln>
        </p:spPr>
        <p:style>
          <a:lnRef idx="0"/>
          <a:fillRef idx="0"/>
          <a:effectRef idx="0"/>
          <a:fontRef idx="minor"/>
        </p:style>
      </p:sp>
      <p:sp>
        <p:nvSpPr>
          <p:cNvPr id="253" name="CustomShape 21"/>
          <p:cNvSpPr/>
          <p:nvPr/>
        </p:nvSpPr>
        <p:spPr>
          <a:xfrm>
            <a:off x="5537160" y="0"/>
            <a:ext cx="3489480" cy="3936960"/>
          </a:xfrm>
          <a:custGeom>
            <a:avLst/>
            <a:gdLst/>
            <a:ahLst/>
            <a:rect l="l" t="t" r="r" b="b"/>
            <a:pathLst>
              <a:path w="2200" h="2482">
                <a:moveTo>
                  <a:pt x="0" y="0"/>
                </a:moveTo>
                <a:lnTo>
                  <a:pt x="2188" y="2482"/>
                </a:lnTo>
                <a:lnTo>
                  <a:pt x="2200" y="2476"/>
                </a:lnTo>
                <a:lnTo>
                  <a:pt x="317" y="0"/>
                </a:lnTo>
                <a:lnTo>
                  <a:pt x="0" y="0"/>
                </a:lnTo>
                <a:lnTo>
                  <a:pt x="0" y="0"/>
                </a:lnTo>
                <a:close/>
              </a:path>
            </a:pathLst>
          </a:custGeom>
          <a:gradFill>
            <a:gsLst>
              <a:gs pos="0">
                <a:srgbClr val="000065"/>
              </a:gs>
              <a:gs pos="100000">
                <a:srgbClr val="000080"/>
              </a:gs>
            </a:gsLst>
            <a:lin ang="5400000"/>
          </a:gradFill>
          <a:ln>
            <a:noFill/>
          </a:ln>
        </p:spPr>
        <p:style>
          <a:lnRef idx="0"/>
          <a:fillRef idx="0"/>
          <a:effectRef idx="0"/>
          <a:fontRef idx="minor"/>
        </p:style>
      </p:sp>
      <p:sp>
        <p:nvSpPr>
          <p:cNvPr id="254" name="CustomShape 22"/>
          <p:cNvSpPr/>
          <p:nvPr/>
        </p:nvSpPr>
        <p:spPr>
          <a:xfrm>
            <a:off x="9007560" y="3927600"/>
            <a:ext cx="133200" cy="152280"/>
          </a:xfrm>
          <a:custGeom>
            <a:avLst/>
            <a:gdLst/>
            <a:ahLst/>
            <a:rect l="l" t="t" r="r" b="b"/>
            <a:pathLst>
              <a:path w="84" h="96">
                <a:moveTo>
                  <a:pt x="84" y="96"/>
                </a:moveTo>
                <a:lnTo>
                  <a:pt x="84" y="90"/>
                </a:lnTo>
                <a:lnTo>
                  <a:pt x="12" y="0"/>
                </a:lnTo>
                <a:lnTo>
                  <a:pt x="0" y="6"/>
                </a:lnTo>
                <a:lnTo>
                  <a:pt x="84" y="96"/>
                </a:lnTo>
                <a:lnTo>
                  <a:pt x="84" y="96"/>
                </a:lnTo>
                <a:close/>
              </a:path>
            </a:pathLst>
          </a:custGeom>
          <a:gradFill>
            <a:gsLst>
              <a:gs pos="0">
                <a:srgbClr val="000099"/>
              </a:gs>
              <a:gs pos="100000">
                <a:srgbClr val="1717a2"/>
              </a:gs>
            </a:gsLst>
            <a:lin ang="2700000"/>
          </a:gradFill>
          <a:ln>
            <a:noFill/>
          </a:ln>
        </p:spPr>
        <p:style>
          <a:lnRef idx="0"/>
          <a:fillRef idx="0"/>
          <a:effectRef idx="0"/>
          <a:fontRef idx="minor"/>
        </p:style>
      </p:sp>
      <p:sp>
        <p:nvSpPr>
          <p:cNvPr id="255" name="CustomShape 23"/>
          <p:cNvSpPr/>
          <p:nvPr/>
        </p:nvSpPr>
        <p:spPr>
          <a:xfrm>
            <a:off x="8894880" y="1349280"/>
            <a:ext cx="245880" cy="819360"/>
          </a:xfrm>
          <a:custGeom>
            <a:avLst/>
            <a:gdLst/>
            <a:ahLst/>
            <a:rect l="l" t="t" r="r" b="b"/>
            <a:pathLst>
              <a:path w="155" h="516">
                <a:moveTo>
                  <a:pt x="155" y="516"/>
                </a:moveTo>
                <a:lnTo>
                  <a:pt x="155" y="204"/>
                </a:lnTo>
                <a:lnTo>
                  <a:pt x="77" y="0"/>
                </a:lnTo>
                <a:lnTo>
                  <a:pt x="0" y="192"/>
                </a:lnTo>
                <a:lnTo>
                  <a:pt x="155" y="516"/>
                </a:lnTo>
                <a:lnTo>
                  <a:pt x="155" y="516"/>
                </a:lnTo>
                <a:close/>
              </a:path>
            </a:pathLst>
          </a:custGeom>
          <a:solidFill>
            <a:srgbClr val="000080"/>
          </a:solidFill>
          <a:ln>
            <a:noFill/>
          </a:ln>
        </p:spPr>
        <p:style>
          <a:lnRef idx="0"/>
          <a:fillRef idx="0"/>
          <a:effectRef idx="0"/>
          <a:fontRef idx="minor"/>
        </p:style>
      </p:sp>
      <p:sp>
        <p:nvSpPr>
          <p:cNvPr id="256" name="CustomShape 24"/>
          <p:cNvSpPr/>
          <p:nvPr/>
        </p:nvSpPr>
        <p:spPr>
          <a:xfrm>
            <a:off x="8107200" y="0"/>
            <a:ext cx="909720" cy="1654200"/>
          </a:xfrm>
          <a:custGeom>
            <a:avLst/>
            <a:gdLst/>
            <a:ahLst/>
            <a:rect l="l" t="t" r="r" b="b"/>
            <a:pathLst>
              <a:path w="574" h="1043">
                <a:moveTo>
                  <a:pt x="0" y="0"/>
                </a:moveTo>
                <a:lnTo>
                  <a:pt x="497" y="1043"/>
                </a:lnTo>
                <a:lnTo>
                  <a:pt x="574" y="851"/>
                </a:lnTo>
                <a:lnTo>
                  <a:pt x="251" y="0"/>
                </a:lnTo>
                <a:lnTo>
                  <a:pt x="0" y="0"/>
                </a:lnTo>
                <a:lnTo>
                  <a:pt x="0" y="0"/>
                </a:lnTo>
                <a:close/>
              </a:path>
            </a:pathLst>
          </a:custGeom>
          <a:gradFill>
            <a:gsLst>
              <a:gs pos="0">
                <a:srgbClr val="000055"/>
              </a:gs>
              <a:gs pos="100000">
                <a:srgbClr val="000080"/>
              </a:gs>
            </a:gsLst>
            <a:lin ang="5400000"/>
          </a:gradFill>
          <a:ln>
            <a:noFill/>
          </a:ln>
        </p:spPr>
        <p:style>
          <a:lnRef idx="0"/>
          <a:fillRef idx="0"/>
          <a:effectRef idx="0"/>
          <a:fontRef idx="minor"/>
        </p:style>
      </p:sp>
      <p:sp>
        <p:nvSpPr>
          <p:cNvPr id="257" name="CustomShape 25"/>
          <p:cNvSpPr/>
          <p:nvPr/>
        </p:nvSpPr>
        <p:spPr>
          <a:xfrm>
            <a:off x="8589960" y="0"/>
            <a:ext cx="541440" cy="1263600"/>
          </a:xfrm>
          <a:custGeom>
            <a:avLst/>
            <a:gdLst/>
            <a:ahLst/>
            <a:rect l="l" t="t" r="r" b="b"/>
            <a:pathLst>
              <a:path w="341" h="797">
                <a:moveTo>
                  <a:pt x="144" y="0"/>
                </a:moveTo>
                <a:lnTo>
                  <a:pt x="0" y="0"/>
                </a:lnTo>
                <a:lnTo>
                  <a:pt x="287" y="797"/>
                </a:lnTo>
                <a:lnTo>
                  <a:pt x="341" y="653"/>
                </a:lnTo>
                <a:lnTo>
                  <a:pt x="144" y="0"/>
                </a:lnTo>
                <a:lnTo>
                  <a:pt x="144" y="0"/>
                </a:lnTo>
                <a:close/>
              </a:path>
            </a:pathLst>
          </a:custGeom>
          <a:gradFill>
            <a:gsLst>
              <a:gs pos="0">
                <a:srgbClr val="000059"/>
              </a:gs>
              <a:gs pos="100000">
                <a:srgbClr val="000080"/>
              </a:gs>
            </a:gsLst>
            <a:lin ang="5400000"/>
          </a:gradFill>
          <a:ln>
            <a:noFill/>
          </a:ln>
        </p:spPr>
        <p:style>
          <a:lnRef idx="0"/>
          <a:fillRef idx="0"/>
          <a:effectRef idx="0"/>
          <a:fontRef idx="minor"/>
        </p:style>
      </p:sp>
      <p:sp>
        <p:nvSpPr>
          <p:cNvPr id="258" name="CustomShape 26"/>
          <p:cNvSpPr/>
          <p:nvPr/>
        </p:nvSpPr>
        <p:spPr>
          <a:xfrm>
            <a:off x="9045720" y="1036800"/>
            <a:ext cx="95040" cy="493560"/>
          </a:xfrm>
          <a:custGeom>
            <a:avLst/>
            <a:gdLst/>
            <a:ahLst/>
            <a:rect l="l" t="t" r="r" b="b"/>
            <a:pathLst>
              <a:path w="60" h="312">
                <a:moveTo>
                  <a:pt x="0" y="144"/>
                </a:moveTo>
                <a:lnTo>
                  <a:pt x="60" y="312"/>
                </a:lnTo>
                <a:lnTo>
                  <a:pt x="60" y="6"/>
                </a:lnTo>
                <a:lnTo>
                  <a:pt x="54" y="0"/>
                </a:lnTo>
                <a:lnTo>
                  <a:pt x="0" y="144"/>
                </a:lnTo>
                <a:lnTo>
                  <a:pt x="0" y="144"/>
                </a:lnTo>
                <a:close/>
              </a:path>
            </a:pathLst>
          </a:custGeom>
          <a:solidFill>
            <a:srgbClr val="000080"/>
          </a:solidFill>
          <a:ln>
            <a:noFill/>
          </a:ln>
        </p:spPr>
        <p:style>
          <a:lnRef idx="0"/>
          <a:fillRef idx="0"/>
          <a:effectRef idx="0"/>
          <a:fontRef idx="minor"/>
        </p:style>
      </p:sp>
      <p:sp>
        <p:nvSpPr>
          <p:cNvPr id="259" name="CustomShape 27"/>
          <p:cNvSpPr/>
          <p:nvPr/>
        </p:nvSpPr>
        <p:spPr>
          <a:xfrm>
            <a:off x="3240" y="2541600"/>
            <a:ext cx="9131400" cy="2959200"/>
          </a:xfrm>
          <a:custGeom>
            <a:avLst/>
            <a:gdLst/>
            <a:ahLst/>
            <a:rect l="l" t="t" r="r" b="b"/>
            <a:pathLst>
              <a:path w="5740" h="1864">
                <a:moveTo>
                  <a:pt x="0" y="371"/>
                </a:moveTo>
                <a:lnTo>
                  <a:pt x="5740" y="1864"/>
                </a:lnTo>
                <a:lnTo>
                  <a:pt x="5740" y="1834"/>
                </a:lnTo>
                <a:lnTo>
                  <a:pt x="0" y="0"/>
                </a:lnTo>
                <a:lnTo>
                  <a:pt x="0" y="371"/>
                </a:lnTo>
                <a:lnTo>
                  <a:pt x="0" y="371"/>
                </a:lnTo>
                <a:close/>
              </a:path>
            </a:pathLst>
          </a:custGeom>
          <a:gradFill>
            <a:gsLst>
              <a:gs pos="0">
                <a:srgbClr val="000061"/>
              </a:gs>
              <a:gs pos="100000">
                <a:srgbClr val="000099"/>
              </a:gs>
            </a:gsLst>
            <a:lin ang="2700000"/>
          </a:gradFill>
          <a:ln>
            <a:noFill/>
          </a:ln>
        </p:spPr>
        <p:style>
          <a:lnRef idx="0"/>
          <a:fillRef idx="0"/>
          <a:effectRef idx="0"/>
          <a:fontRef idx="minor"/>
        </p:style>
      </p:sp>
      <p:sp>
        <p:nvSpPr>
          <p:cNvPr id="260" name="CustomShape 28"/>
          <p:cNvSpPr/>
          <p:nvPr/>
        </p:nvSpPr>
        <p:spPr>
          <a:xfrm>
            <a:off x="9134640" y="5529240"/>
            <a:ext cx="9360" cy="9720"/>
          </a:xfrm>
          <a:custGeom>
            <a:avLst/>
            <a:gdLst/>
            <a:ahLst/>
            <a:rect l="l" t="t" r="r" b="b"/>
            <a:pathLst>
              <a:path w="6" h="6">
                <a:moveTo>
                  <a:pt x="6" y="6"/>
                </a:moveTo>
                <a:lnTo>
                  <a:pt x="0" y="0"/>
                </a:lnTo>
                <a:lnTo>
                  <a:pt x="0" y="6"/>
                </a:lnTo>
                <a:lnTo>
                  <a:pt x="6" y="6"/>
                </a:lnTo>
                <a:lnTo>
                  <a:pt x="6" y="6"/>
                </a:lnTo>
                <a:close/>
              </a:path>
            </a:pathLst>
          </a:custGeom>
          <a:solidFill>
            <a:srgbClr val="18ff00"/>
          </a:solidFill>
          <a:ln>
            <a:noFill/>
          </a:ln>
        </p:spPr>
        <p:style>
          <a:lnRef idx="0"/>
          <a:fillRef idx="0"/>
          <a:effectRef idx="0"/>
          <a:fontRef idx="minor"/>
        </p:style>
      </p:sp>
      <p:sp>
        <p:nvSpPr>
          <p:cNvPr id="261" name="CustomShape 29"/>
          <p:cNvSpPr/>
          <p:nvPr/>
        </p:nvSpPr>
        <p:spPr>
          <a:xfrm>
            <a:off x="3240" y="3416400"/>
            <a:ext cx="9131400" cy="2122560"/>
          </a:xfrm>
          <a:custGeom>
            <a:avLst/>
            <a:gdLst/>
            <a:ahLst/>
            <a:rect l="l" t="t" r="r" b="b"/>
            <a:pathLst>
              <a:path w="5740" h="1337">
                <a:moveTo>
                  <a:pt x="0" y="366"/>
                </a:moveTo>
                <a:lnTo>
                  <a:pt x="5740" y="1337"/>
                </a:lnTo>
                <a:lnTo>
                  <a:pt x="5740" y="1331"/>
                </a:lnTo>
                <a:lnTo>
                  <a:pt x="0" y="0"/>
                </a:lnTo>
                <a:lnTo>
                  <a:pt x="0" y="366"/>
                </a:lnTo>
                <a:lnTo>
                  <a:pt x="0" y="366"/>
                </a:lnTo>
                <a:close/>
              </a:path>
            </a:pathLst>
          </a:custGeom>
          <a:gradFill>
            <a:gsLst>
              <a:gs pos="0">
                <a:srgbClr val="00005d"/>
              </a:gs>
              <a:gs pos="100000">
                <a:srgbClr val="000099"/>
              </a:gs>
            </a:gsLst>
            <a:lin ang="2700000"/>
          </a:gradFill>
          <a:ln>
            <a:noFill/>
          </a:ln>
        </p:spPr>
        <p:style>
          <a:lnRef idx="0"/>
          <a:fillRef idx="0"/>
          <a:effectRef idx="0"/>
          <a:fontRef idx="minor"/>
        </p:style>
      </p:sp>
      <p:sp>
        <p:nvSpPr>
          <p:cNvPr id="262" name="CustomShape 30"/>
          <p:cNvSpPr/>
          <p:nvPr/>
        </p:nvSpPr>
        <p:spPr>
          <a:xfrm>
            <a:off x="3240" y="5043600"/>
            <a:ext cx="9131400" cy="657000"/>
          </a:xfrm>
          <a:custGeom>
            <a:avLst/>
            <a:gdLst/>
            <a:ahLst/>
            <a:rect l="l" t="t" r="r" b="b"/>
            <a:pathLst>
              <a:path w="5740" h="414">
                <a:moveTo>
                  <a:pt x="0" y="48"/>
                </a:moveTo>
                <a:lnTo>
                  <a:pt x="5740" y="414"/>
                </a:lnTo>
                <a:lnTo>
                  <a:pt x="5740" y="402"/>
                </a:lnTo>
                <a:lnTo>
                  <a:pt x="0" y="0"/>
                </a:lnTo>
                <a:lnTo>
                  <a:pt x="0" y="48"/>
                </a:lnTo>
                <a:lnTo>
                  <a:pt x="0" y="48"/>
                </a:lnTo>
                <a:close/>
              </a:path>
            </a:pathLst>
          </a:custGeom>
          <a:gradFill>
            <a:gsLst>
              <a:gs pos="0">
                <a:srgbClr val="000082"/>
              </a:gs>
              <a:gs pos="100000">
                <a:srgbClr val="000099"/>
              </a:gs>
            </a:gsLst>
            <a:lin ang="0"/>
          </a:gradFill>
          <a:ln>
            <a:noFill/>
          </a:ln>
        </p:spPr>
        <p:style>
          <a:lnRef idx="0"/>
          <a:fillRef idx="0"/>
          <a:effectRef idx="0"/>
          <a:fontRef idx="minor"/>
        </p:style>
      </p:sp>
      <p:sp>
        <p:nvSpPr>
          <p:cNvPr id="263" name="CustomShape 31"/>
          <p:cNvSpPr/>
          <p:nvPr/>
        </p:nvSpPr>
        <p:spPr>
          <a:xfrm>
            <a:off x="2058840" y="0"/>
            <a:ext cx="7075800" cy="5043600"/>
          </a:xfrm>
          <a:custGeom>
            <a:avLst/>
            <a:gdLst/>
            <a:ahLst/>
            <a:rect l="l" t="t" r="r" b="b"/>
            <a:pathLst>
              <a:path w="4448" h="3177">
                <a:moveTo>
                  <a:pt x="0" y="0"/>
                </a:moveTo>
                <a:lnTo>
                  <a:pt x="4448" y="3177"/>
                </a:lnTo>
                <a:lnTo>
                  <a:pt x="4448" y="3153"/>
                </a:lnTo>
                <a:lnTo>
                  <a:pt x="125" y="0"/>
                </a:lnTo>
                <a:lnTo>
                  <a:pt x="0" y="0"/>
                </a:lnTo>
                <a:lnTo>
                  <a:pt x="0" y="0"/>
                </a:lnTo>
                <a:close/>
              </a:path>
            </a:pathLst>
          </a:custGeom>
          <a:gradFill>
            <a:gsLst>
              <a:gs pos="0">
                <a:srgbClr val="00004a"/>
              </a:gs>
              <a:gs pos="100000">
                <a:srgbClr val="000099"/>
              </a:gs>
            </a:gsLst>
            <a:lin ang="2700000"/>
          </a:gradFill>
          <a:ln>
            <a:noFill/>
          </a:ln>
        </p:spPr>
        <p:style>
          <a:lnRef idx="0"/>
          <a:fillRef idx="0"/>
          <a:effectRef idx="0"/>
          <a:fontRef idx="minor"/>
        </p:style>
      </p:sp>
      <p:sp>
        <p:nvSpPr>
          <p:cNvPr id="264" name="CustomShape 32"/>
          <p:cNvSpPr/>
          <p:nvPr/>
        </p:nvSpPr>
        <p:spPr>
          <a:xfrm>
            <a:off x="5272200" y="0"/>
            <a:ext cx="3862440" cy="4149720"/>
          </a:xfrm>
          <a:custGeom>
            <a:avLst/>
            <a:gdLst/>
            <a:ahLst/>
            <a:rect l="l" t="t" r="r" b="b"/>
            <a:pathLst>
              <a:path w="2428" h="2614">
                <a:moveTo>
                  <a:pt x="0" y="0"/>
                </a:moveTo>
                <a:lnTo>
                  <a:pt x="2428" y="2614"/>
                </a:lnTo>
                <a:lnTo>
                  <a:pt x="2428" y="2608"/>
                </a:lnTo>
                <a:lnTo>
                  <a:pt x="66" y="0"/>
                </a:lnTo>
                <a:lnTo>
                  <a:pt x="0" y="0"/>
                </a:lnTo>
                <a:lnTo>
                  <a:pt x="0" y="0"/>
                </a:lnTo>
                <a:close/>
              </a:path>
            </a:pathLst>
          </a:custGeom>
          <a:gradFill>
            <a:gsLst>
              <a:gs pos="0">
                <a:srgbClr val="000082"/>
              </a:gs>
              <a:gs pos="100000">
                <a:srgbClr val="000099"/>
              </a:gs>
            </a:gsLst>
            <a:lin ang="2700000"/>
          </a:gradFill>
          <a:ln>
            <a:noFill/>
          </a:ln>
        </p:spPr>
        <p:style>
          <a:lnRef idx="0"/>
          <a:fillRef idx="0"/>
          <a:effectRef idx="0"/>
          <a:fontRef idx="minor"/>
        </p:style>
      </p:sp>
      <p:sp>
        <p:nvSpPr>
          <p:cNvPr id="265" name="CustomShape 33"/>
          <p:cNvSpPr/>
          <p:nvPr/>
        </p:nvSpPr>
        <p:spPr>
          <a:xfrm>
            <a:off x="6270480" y="0"/>
            <a:ext cx="2864160" cy="3911760"/>
          </a:xfrm>
          <a:custGeom>
            <a:avLst/>
            <a:gdLst/>
            <a:ahLst/>
            <a:rect l="l" t="t" r="r" b="b"/>
            <a:pathLst>
              <a:path w="1800" h="2464">
                <a:moveTo>
                  <a:pt x="485" y="0"/>
                </a:moveTo>
                <a:lnTo>
                  <a:pt x="0" y="0"/>
                </a:lnTo>
                <a:lnTo>
                  <a:pt x="1800" y="2464"/>
                </a:lnTo>
                <a:lnTo>
                  <a:pt x="1800" y="2248"/>
                </a:lnTo>
                <a:lnTo>
                  <a:pt x="1794" y="2248"/>
                </a:lnTo>
                <a:lnTo>
                  <a:pt x="485" y="0"/>
                </a:lnTo>
                <a:lnTo>
                  <a:pt x="485" y="0"/>
                </a:lnTo>
                <a:close/>
              </a:path>
            </a:pathLst>
          </a:custGeom>
          <a:gradFill>
            <a:gsLst>
              <a:gs pos="0">
                <a:srgbClr val="000065"/>
              </a:gs>
              <a:gs pos="100000">
                <a:srgbClr val="000080"/>
              </a:gs>
            </a:gsLst>
            <a:lin ang="5400000"/>
          </a:gradFill>
          <a:ln>
            <a:noFill/>
          </a:ln>
        </p:spPr>
        <p:style>
          <a:lnRef idx="0"/>
          <a:fillRef idx="0"/>
          <a:effectRef idx="0"/>
          <a:fontRef idx="minor"/>
        </p:style>
      </p:sp>
      <p:sp>
        <p:nvSpPr>
          <p:cNvPr id="266" name="CustomShape 34"/>
          <p:cNvSpPr/>
          <p:nvPr/>
        </p:nvSpPr>
        <p:spPr>
          <a:xfrm>
            <a:off x="7174080" y="0"/>
            <a:ext cx="1960560" cy="3292560"/>
          </a:xfrm>
          <a:custGeom>
            <a:avLst/>
            <a:gdLst/>
            <a:ahLst/>
            <a:rect l="l" t="t" r="r" b="b"/>
            <a:pathLst>
              <a:path w="1232" h="2074">
                <a:moveTo>
                  <a:pt x="0" y="0"/>
                </a:moveTo>
                <a:lnTo>
                  <a:pt x="1232" y="2074"/>
                </a:lnTo>
                <a:lnTo>
                  <a:pt x="1232" y="2038"/>
                </a:lnTo>
                <a:lnTo>
                  <a:pt x="42" y="0"/>
                </a:lnTo>
                <a:lnTo>
                  <a:pt x="0" y="0"/>
                </a:lnTo>
                <a:lnTo>
                  <a:pt x="0" y="0"/>
                </a:lnTo>
                <a:close/>
              </a:path>
            </a:pathLst>
          </a:custGeom>
          <a:gradFill>
            <a:gsLst>
              <a:gs pos="0">
                <a:srgbClr val="000058"/>
              </a:gs>
              <a:gs pos="100000">
                <a:srgbClr val="000099"/>
              </a:gs>
            </a:gsLst>
            <a:lin ang="2700000"/>
          </a:gradFill>
          <a:ln>
            <a:noFill/>
          </a:ln>
        </p:spPr>
        <p:style>
          <a:lnRef idx="0"/>
          <a:fillRef idx="0"/>
          <a:effectRef idx="0"/>
          <a:fontRef idx="minor"/>
        </p:style>
      </p:sp>
      <p:sp>
        <p:nvSpPr>
          <p:cNvPr id="267" name="CustomShape 35"/>
          <p:cNvSpPr/>
          <p:nvPr/>
        </p:nvSpPr>
        <p:spPr>
          <a:xfrm>
            <a:off x="7451640" y="0"/>
            <a:ext cx="1683000" cy="3073320"/>
          </a:xfrm>
          <a:custGeom>
            <a:avLst/>
            <a:gdLst/>
            <a:ahLst/>
            <a:rect l="l" t="t" r="r" b="b"/>
            <a:pathLst>
              <a:path w="1058" h="1936">
                <a:moveTo>
                  <a:pt x="0" y="0"/>
                </a:moveTo>
                <a:lnTo>
                  <a:pt x="1058" y="1936"/>
                </a:lnTo>
                <a:lnTo>
                  <a:pt x="1058" y="1930"/>
                </a:lnTo>
                <a:lnTo>
                  <a:pt x="54" y="0"/>
                </a:lnTo>
                <a:lnTo>
                  <a:pt x="0" y="0"/>
                </a:lnTo>
                <a:lnTo>
                  <a:pt x="0" y="0"/>
                </a:lnTo>
                <a:close/>
              </a:path>
            </a:pathLst>
          </a:custGeom>
          <a:gradFill>
            <a:gsLst>
              <a:gs pos="0">
                <a:srgbClr val="00006f"/>
              </a:gs>
              <a:gs pos="100000">
                <a:srgbClr val="000099"/>
              </a:gs>
            </a:gsLst>
            <a:lin ang="2700000"/>
          </a:gradFill>
          <a:ln>
            <a:noFill/>
          </a:ln>
        </p:spPr>
        <p:style>
          <a:lnRef idx="0"/>
          <a:fillRef idx="0"/>
          <a:effectRef idx="0"/>
          <a:fontRef idx="minor"/>
        </p:style>
      </p:sp>
      <p:sp>
        <p:nvSpPr>
          <p:cNvPr id="268" name="CustomShape 36"/>
          <p:cNvSpPr/>
          <p:nvPr/>
        </p:nvSpPr>
        <p:spPr>
          <a:xfrm>
            <a:off x="7907400" y="0"/>
            <a:ext cx="1227240" cy="2360520"/>
          </a:xfrm>
          <a:custGeom>
            <a:avLst/>
            <a:gdLst/>
            <a:ahLst/>
            <a:rect l="l" t="t" r="r" b="b"/>
            <a:pathLst>
              <a:path w="771" h="1487">
                <a:moveTo>
                  <a:pt x="771" y="1433"/>
                </a:moveTo>
                <a:lnTo>
                  <a:pt x="42" y="0"/>
                </a:lnTo>
                <a:lnTo>
                  <a:pt x="0" y="0"/>
                </a:lnTo>
                <a:lnTo>
                  <a:pt x="771" y="1487"/>
                </a:lnTo>
                <a:lnTo>
                  <a:pt x="771" y="1433"/>
                </a:lnTo>
                <a:lnTo>
                  <a:pt x="771" y="1433"/>
                </a:lnTo>
                <a:close/>
              </a:path>
            </a:pathLst>
          </a:custGeom>
          <a:gradFill>
            <a:gsLst>
              <a:gs pos="0">
                <a:srgbClr val="000079"/>
              </a:gs>
              <a:gs pos="100000">
                <a:srgbClr val="000099"/>
              </a:gs>
            </a:gsLst>
            <a:lin ang="2700000"/>
          </a:gradFill>
          <a:ln>
            <a:noFill/>
          </a:ln>
        </p:spPr>
        <p:style>
          <a:lnRef idx="0"/>
          <a:fillRef idx="0"/>
          <a:effectRef idx="0"/>
          <a:fontRef idx="minor"/>
        </p:style>
      </p:sp>
      <p:sp>
        <p:nvSpPr>
          <p:cNvPr id="269" name="CustomShape 37"/>
          <p:cNvSpPr/>
          <p:nvPr/>
        </p:nvSpPr>
        <p:spPr>
          <a:xfrm>
            <a:off x="0" y="2590920"/>
            <a:ext cx="5826240" cy="2084400"/>
          </a:xfrm>
          <a:custGeom>
            <a:avLst/>
            <a:gdLst/>
            <a:ahLst/>
            <a:rect l="l" t="t" r="r" b="b"/>
            <a:pathLst>
              <a:path w="3659" h="1313">
                <a:moveTo>
                  <a:pt x="0" y="0"/>
                </a:moveTo>
                <a:lnTo>
                  <a:pt x="0" y="366"/>
                </a:lnTo>
                <a:lnTo>
                  <a:pt x="3635" y="1313"/>
                </a:lnTo>
                <a:lnTo>
                  <a:pt x="3647" y="1235"/>
                </a:lnTo>
                <a:lnTo>
                  <a:pt x="3659" y="1163"/>
                </a:lnTo>
                <a:lnTo>
                  <a:pt x="0" y="0"/>
                </a:lnTo>
                <a:lnTo>
                  <a:pt x="0" y="0"/>
                </a:lnTo>
                <a:close/>
              </a:path>
            </a:pathLst>
          </a:custGeom>
          <a:gradFill>
            <a:gsLst>
              <a:gs pos="0">
                <a:srgbClr val="00006f"/>
              </a:gs>
              <a:gs pos="100000">
                <a:srgbClr val="000099"/>
              </a:gs>
            </a:gsLst>
            <a:lin ang="0"/>
          </a:gradFill>
          <a:ln>
            <a:noFill/>
          </a:ln>
        </p:spPr>
        <p:style>
          <a:lnRef idx="0"/>
          <a:fillRef idx="0"/>
          <a:effectRef idx="0"/>
          <a:fontRef idx="minor"/>
        </p:style>
      </p:sp>
      <p:sp>
        <p:nvSpPr>
          <p:cNvPr id="270" name="CustomShape 38"/>
          <p:cNvSpPr/>
          <p:nvPr/>
        </p:nvSpPr>
        <p:spPr>
          <a:xfrm>
            <a:off x="5788080" y="4437000"/>
            <a:ext cx="3352680" cy="1103400"/>
          </a:xfrm>
          <a:custGeom>
            <a:avLst/>
            <a:gdLst/>
            <a:ahLst/>
            <a:rect l="l" t="t" r="r" b="b"/>
            <a:pathLst>
              <a:path w="2105" h="695">
                <a:moveTo>
                  <a:pt x="2105" y="665"/>
                </a:moveTo>
                <a:lnTo>
                  <a:pt x="24" y="0"/>
                </a:lnTo>
                <a:lnTo>
                  <a:pt x="12" y="72"/>
                </a:lnTo>
                <a:lnTo>
                  <a:pt x="0" y="150"/>
                </a:lnTo>
                <a:lnTo>
                  <a:pt x="2105" y="695"/>
                </a:lnTo>
                <a:lnTo>
                  <a:pt x="2105" y="665"/>
                </a:lnTo>
                <a:lnTo>
                  <a:pt x="2105" y="665"/>
                </a:lnTo>
                <a:close/>
              </a:path>
            </a:pathLst>
          </a:custGeom>
          <a:gradFill>
            <a:gsLst>
              <a:gs pos="0">
                <a:srgbClr val="000099"/>
              </a:gs>
              <a:gs pos="100000">
                <a:srgbClr val="1717a2"/>
              </a:gs>
            </a:gsLst>
            <a:lin ang="0"/>
          </a:gradFill>
          <a:ln>
            <a:noFill/>
          </a:ln>
        </p:spPr>
        <p:style>
          <a:lnRef idx="0"/>
          <a:fillRef idx="0"/>
          <a:effectRef idx="0"/>
          <a:fontRef idx="minor"/>
        </p:style>
      </p:sp>
      <p:sp>
        <p:nvSpPr>
          <p:cNvPr id="271" name="PlaceHolder 39"/>
          <p:cNvSpPr>
            <a:spLocks noGrp="1"/>
          </p:cNvSpPr>
          <p:nvPr>
            <p:ph type="title"/>
          </p:nvPr>
        </p:nvSpPr>
        <p:spPr>
          <a:xfrm>
            <a:off x="457200" y="277560"/>
            <a:ext cx="8229600" cy="1143000"/>
          </a:xfrm>
          <a:prstGeom prst="rect">
            <a:avLst/>
          </a:prstGeom>
        </p:spPr>
        <p:txBody>
          <a:bodyPr anchor="ctr"/>
          <a:p>
            <a:pPr algn="ctr"/>
            <a:r>
              <a:rPr b="0" lang="pt-BR" sz="4400" spc="-1" strike="noStrike">
                <a:solidFill>
                  <a:srgbClr val="ffffff"/>
                </a:solidFill>
                <a:uFill>
                  <a:solidFill>
                    <a:srgbClr val="ffffff"/>
                  </a:solidFill>
                </a:uFill>
                <a:latin typeface="Arial"/>
              </a:rPr>
              <a:t>Click to edit the title text format</a:t>
            </a:r>
            <a:endParaRPr b="0" lang="pt-BR" sz="4400" spc="-1" strike="noStrike">
              <a:solidFill>
                <a:srgbClr val="ffffff"/>
              </a:solidFill>
              <a:uFill>
                <a:solidFill>
                  <a:srgbClr val="ffffff"/>
                </a:solidFill>
              </a:uFill>
              <a:latin typeface="Arial"/>
            </a:endParaRPr>
          </a:p>
        </p:txBody>
      </p:sp>
      <p:sp>
        <p:nvSpPr>
          <p:cNvPr id="272" name="PlaceHolder 40"/>
          <p:cNvSpPr>
            <a:spLocks noGrp="1"/>
          </p:cNvSpPr>
          <p:nvPr>
            <p:ph type="body"/>
          </p:nvPr>
        </p:nvSpPr>
        <p:spPr>
          <a:xfrm>
            <a:off x="457200" y="1599840"/>
            <a:ext cx="8229600" cy="4530600"/>
          </a:xfrm>
          <a:prstGeom prst="rect">
            <a:avLst/>
          </a:prstGeom>
        </p:spPr>
        <p:txBody>
          <a:bodyPr/>
          <a:p>
            <a:pPr marL="342720" indent="-342720">
              <a:buBlip>
                <a:blip r:embed="rId2"/>
              </a:buBlip>
            </a:pPr>
            <a:r>
              <a:rPr b="0" lang="pt-BR" sz="3200" spc="-1" strike="noStrike">
                <a:solidFill>
                  <a:srgbClr val="ffffff"/>
                </a:solidFill>
                <a:uFill>
                  <a:solidFill>
                    <a:srgbClr val="ffffff"/>
                  </a:solidFill>
                </a:uFill>
                <a:latin typeface="Arial"/>
              </a:rPr>
              <a:t>Click to edit the outline text format</a:t>
            </a:r>
            <a:endParaRPr b="0" lang="pt-BR" sz="32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3200" spc="-1" strike="noStrike">
                <a:solidFill>
                  <a:srgbClr val="ffffff"/>
                </a:solidFill>
                <a:uFill>
                  <a:solidFill>
                    <a:srgbClr val="ffffff"/>
                  </a:solidFill>
                </a:uFill>
                <a:latin typeface="Arial"/>
              </a:rPr>
              <a:t>Second Outline Level</a:t>
            </a:r>
            <a:endParaRPr b="0" lang="pt-BR" sz="3200" spc="-1" strike="noStrike">
              <a:solidFill>
                <a:srgbClr val="ffffff"/>
              </a:solidFill>
              <a:uFill>
                <a:solidFill>
                  <a:srgbClr val="ffffff"/>
                </a:solidFill>
              </a:uFill>
              <a:latin typeface="Arial"/>
            </a:endParaRPr>
          </a:p>
          <a:p>
            <a:pPr lvl="2" marL="1143000" indent="-228600">
              <a:buBlip>
                <a:blip r:embed="rId3"/>
              </a:buBlip>
            </a:pPr>
            <a:r>
              <a:rPr b="0" lang="pt-BR" sz="3200" spc="-1" strike="noStrike">
                <a:solidFill>
                  <a:srgbClr val="ffffff"/>
                </a:solidFill>
                <a:uFill>
                  <a:solidFill>
                    <a:srgbClr val="ffffff"/>
                  </a:solidFill>
                </a:uFill>
                <a:latin typeface="Arial"/>
              </a:rPr>
              <a:t>Third Outline Level</a:t>
            </a:r>
            <a:endParaRPr b="0" lang="pt-BR" sz="3200" spc="-1" strike="noStrike">
              <a:solidFill>
                <a:srgbClr val="ffffff"/>
              </a:solidFill>
              <a:uFill>
                <a:solidFill>
                  <a:srgbClr val="ffffff"/>
                </a:solidFill>
              </a:uFill>
              <a:latin typeface="Arial"/>
            </a:endParaRPr>
          </a:p>
          <a:p>
            <a:pPr lvl="3" marL="1600200" indent="-228600">
              <a:buClr>
                <a:srgbClr val="ffffff"/>
              </a:buClr>
              <a:buFont typeface="Arial"/>
              <a:buChar char="–"/>
            </a:pPr>
            <a:r>
              <a:rPr b="0" lang="pt-BR" sz="3200" spc="-1" strike="noStrike">
                <a:solidFill>
                  <a:srgbClr val="ffffff"/>
                </a:solidFill>
                <a:uFill>
                  <a:solidFill>
                    <a:srgbClr val="ffffff"/>
                  </a:solidFill>
                </a:uFill>
                <a:latin typeface="Arial"/>
              </a:rPr>
              <a:t>Fourth Outline Level</a:t>
            </a:r>
            <a:endParaRPr b="0" lang="pt-BR" sz="3200" spc="-1" strike="noStrike">
              <a:solidFill>
                <a:srgbClr val="ffffff"/>
              </a:solidFill>
              <a:uFill>
                <a:solidFill>
                  <a:srgbClr val="ffffff"/>
                </a:solidFill>
              </a:uFill>
              <a:latin typeface="Arial"/>
            </a:endParaRPr>
          </a:p>
          <a:p>
            <a:pPr lvl="4" marL="2057400" indent="-228600">
              <a:buBlip>
                <a:blip r:embed="rId4"/>
              </a:buBlip>
            </a:pPr>
            <a:r>
              <a:rPr b="0" lang="pt-BR" sz="3200" spc="-1" strike="noStrike">
                <a:solidFill>
                  <a:srgbClr val="ffffff"/>
                </a:solidFill>
                <a:uFill>
                  <a:solidFill>
                    <a:srgbClr val="ffffff"/>
                  </a:solidFill>
                </a:uFill>
                <a:latin typeface="Arial"/>
              </a:rPr>
              <a:t>Fifth Outline Level</a:t>
            </a:r>
            <a:endParaRPr b="0" lang="pt-BR" sz="3200" spc="-1" strike="noStrike">
              <a:solidFill>
                <a:srgbClr val="ffffff"/>
              </a:solidFill>
              <a:uFill>
                <a:solidFill>
                  <a:srgbClr val="ffffff"/>
                </a:solidFill>
              </a:uFill>
              <a:latin typeface="Arial"/>
            </a:endParaRPr>
          </a:p>
          <a:p>
            <a:pPr lvl="5" marL="2057400" indent="-228600">
              <a:buBlip>
                <a:blip r:embed="rId5"/>
              </a:buBlip>
            </a:pPr>
            <a:r>
              <a:rPr b="0" lang="pt-BR" sz="3200" spc="-1" strike="noStrike">
                <a:solidFill>
                  <a:srgbClr val="ffffff"/>
                </a:solidFill>
                <a:uFill>
                  <a:solidFill>
                    <a:srgbClr val="ffffff"/>
                  </a:solidFill>
                </a:uFill>
                <a:latin typeface="Arial"/>
              </a:rPr>
              <a:t>Sixth Outline Level</a:t>
            </a:r>
            <a:endParaRPr b="0" lang="pt-BR" sz="3200" spc="-1" strike="noStrike">
              <a:solidFill>
                <a:srgbClr val="ffffff"/>
              </a:solidFill>
              <a:uFill>
                <a:solidFill>
                  <a:srgbClr val="ffffff"/>
                </a:solidFill>
              </a:uFill>
              <a:latin typeface="Arial"/>
            </a:endParaRPr>
          </a:p>
          <a:p>
            <a:pPr lvl="6" marL="2057400" indent="-228600">
              <a:buBlip>
                <a:blip r:embed="rId6"/>
              </a:buBlip>
            </a:pPr>
            <a:r>
              <a:rPr b="0" lang="pt-BR" sz="3200" spc="-1" strike="noStrike">
                <a:solidFill>
                  <a:srgbClr val="ffffff"/>
                </a:solidFill>
                <a:uFill>
                  <a:solidFill>
                    <a:srgbClr val="ffffff"/>
                  </a:solidFill>
                </a:uFill>
                <a:latin typeface="Arial"/>
              </a:rPr>
              <a:t>Seventh Outline Level</a:t>
            </a:r>
            <a:endParaRPr b="0" lang="pt-BR" sz="3200" spc="-1" strike="noStrike">
              <a:solidFill>
                <a:srgbClr val="ffffff"/>
              </a:solidFill>
              <a:uFill>
                <a:solidFill>
                  <a:srgbClr val="ffffff"/>
                </a:solidFill>
              </a:uFill>
              <a:latin typeface="Arial"/>
            </a:endParaRPr>
          </a:p>
        </p:txBody>
      </p:sp>
      <p:sp>
        <p:nvSpPr>
          <p:cNvPr id="273" name="PlaceHolder 41"/>
          <p:cNvSpPr>
            <a:spLocks noGrp="1"/>
          </p:cNvSpPr>
          <p:nvPr>
            <p:ph type="dt"/>
          </p:nvPr>
        </p:nvSpPr>
        <p:spPr>
          <a:xfrm>
            <a:off x="456840" y="6243480"/>
            <a:ext cx="2133720" cy="457200"/>
          </a:xfrm>
          <a:prstGeom prst="rect">
            <a:avLst/>
          </a:prstGeom>
        </p:spPr>
        <p:txBody>
          <a:bodyPr anchor="b"/>
          <a:p>
            <a:pPr/>
            <a:endParaRPr b="0" lang="pt-BR" sz="1800" spc="-1" strike="noStrike">
              <a:solidFill>
                <a:srgbClr val="ffffff"/>
              </a:solidFill>
              <a:uFill>
                <a:solidFill>
                  <a:srgbClr val="ffffff"/>
                </a:solidFill>
              </a:uFill>
              <a:latin typeface="Arial"/>
            </a:endParaRPr>
          </a:p>
        </p:txBody>
      </p:sp>
      <p:sp>
        <p:nvSpPr>
          <p:cNvPr id="274" name="PlaceHolder 42"/>
          <p:cNvSpPr>
            <a:spLocks noGrp="1"/>
          </p:cNvSpPr>
          <p:nvPr>
            <p:ph type="ftr"/>
          </p:nvPr>
        </p:nvSpPr>
        <p:spPr>
          <a:xfrm>
            <a:off x="3124080" y="6248520"/>
            <a:ext cx="2895840" cy="457200"/>
          </a:xfrm>
          <a:prstGeom prst="rect">
            <a:avLst/>
          </a:prstGeom>
        </p:spPr>
        <p:txBody>
          <a:bodyPr anchor="b"/>
          <a:p>
            <a:pPr/>
            <a:endParaRPr b="0" lang="pt-BR" sz="1800" spc="-1" strike="noStrike">
              <a:solidFill>
                <a:srgbClr val="ffffff"/>
              </a:solidFill>
              <a:uFill>
                <a:solidFill>
                  <a:srgbClr val="ffffff"/>
                </a:solidFill>
              </a:uFill>
              <a:latin typeface="Arial"/>
            </a:endParaRPr>
          </a:p>
        </p:txBody>
      </p:sp>
      <p:sp>
        <p:nvSpPr>
          <p:cNvPr id="275" name="PlaceHolder 43"/>
          <p:cNvSpPr>
            <a:spLocks noGrp="1"/>
          </p:cNvSpPr>
          <p:nvPr>
            <p:ph type="sldNum"/>
          </p:nvPr>
        </p:nvSpPr>
        <p:spPr>
          <a:xfrm>
            <a:off x="6552720" y="6243480"/>
            <a:ext cx="2133720" cy="457200"/>
          </a:xfrm>
          <a:prstGeom prst="rect">
            <a:avLst/>
          </a:prstGeom>
        </p:spPr>
        <p:txBody>
          <a:bodyPr anchor="b"/>
          <a:p>
            <a:pPr marL="216000" indent="-216000" algn="r">
              <a:buClr>
                <a:srgbClr val="ffffff"/>
              </a:buClr>
              <a:buSzPct val="45000"/>
              <a:buFont typeface="Wingdings" charset="2"/>
              <a:buChar char=""/>
            </a:pPr>
            <a:fld id="{7EE56DA7-EC21-4474-81B8-B96FC5226B5D}" type="slidenum">
              <a:rPr b="0" lang="pt-BR" sz="12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4320"/>
            <a:ext cx="8229600" cy="1143000"/>
          </a:xfrm>
          <a:prstGeom prst="rect">
            <a:avLst/>
          </a:prstGeom>
        </p:spPr>
        <p:txBody>
          <a:bodyPr anchor="ctr"/>
          <a:p>
            <a:pPr algn="ctr"/>
            <a:r>
              <a:rPr b="0" lang="pt-BR" sz="4400" spc="-1" strike="noStrike">
                <a:solidFill>
                  <a:srgbClr val="000000"/>
                </a:solidFill>
                <a:uFill>
                  <a:solidFill>
                    <a:srgbClr val="ffffff"/>
                  </a:solidFill>
                </a:uFill>
                <a:latin typeface="Arial"/>
              </a:rPr>
              <a:t>Click to edit the title text format</a:t>
            </a:r>
            <a:endParaRPr b="0" lang="pt-BR" sz="4400" spc="-1" strike="noStrike">
              <a:solidFill>
                <a:srgbClr val="000000"/>
              </a:solidFill>
              <a:uFill>
                <a:solidFill>
                  <a:srgbClr val="ffffff"/>
                </a:solidFill>
              </a:uFill>
              <a:latin typeface="Arial"/>
            </a:endParaRPr>
          </a:p>
        </p:txBody>
      </p:sp>
      <p:sp>
        <p:nvSpPr>
          <p:cNvPr id="311" name="PlaceHolder 2"/>
          <p:cNvSpPr>
            <a:spLocks noGrp="1"/>
          </p:cNvSpPr>
          <p:nvPr>
            <p:ph type="body"/>
          </p:nvPr>
        </p:nvSpPr>
        <p:spPr>
          <a:xfrm>
            <a:off x="457200" y="1600200"/>
            <a:ext cx="8229600" cy="4525920"/>
          </a:xfrm>
          <a:prstGeom prst="rect">
            <a:avLst/>
          </a:prstGeom>
        </p:spPr>
        <p:txBody>
          <a:bodyPr/>
          <a:p>
            <a:pPr marL="342720" indent="-342720">
              <a:buClr>
                <a:srgbClr val="000000"/>
              </a:buClr>
              <a:buFont typeface="Arial"/>
              <a:buChar char="•"/>
            </a:pPr>
            <a:r>
              <a:rPr b="0" lang="pt-BR" sz="3200" spc="-1" strike="noStrike">
                <a:solidFill>
                  <a:srgbClr val="000000"/>
                </a:solidFill>
                <a:uFill>
                  <a:solidFill>
                    <a:srgbClr val="ffffff"/>
                  </a:solidFill>
                </a:uFill>
                <a:latin typeface="Arial"/>
              </a:rPr>
              <a:t>Click to edit the outline text format</a:t>
            </a:r>
            <a:endParaRPr b="0" lang="pt-BR" sz="3200" spc="-1" strike="noStrike">
              <a:solidFill>
                <a:srgbClr val="000000"/>
              </a:solidFill>
              <a:uFill>
                <a:solidFill>
                  <a:srgbClr val="ffffff"/>
                </a:solidFill>
              </a:uFill>
              <a:latin typeface="Arial"/>
            </a:endParaRPr>
          </a:p>
          <a:p>
            <a:pPr lvl="1" marL="742680" indent="-285480">
              <a:buClr>
                <a:srgbClr val="000000"/>
              </a:buClr>
              <a:buFont typeface="Arial"/>
              <a:buChar char="–"/>
            </a:pPr>
            <a:r>
              <a:rPr b="0" lang="pt-BR" sz="3200" spc="-1" strike="noStrike">
                <a:solidFill>
                  <a:srgbClr val="000000"/>
                </a:solidFill>
                <a:uFill>
                  <a:solidFill>
                    <a:srgbClr val="ffffff"/>
                  </a:solidFill>
                </a:uFill>
                <a:latin typeface="Arial"/>
              </a:rPr>
              <a:t>Second Outline Level</a:t>
            </a:r>
            <a:endParaRPr b="0" lang="pt-BR" sz="3200" spc="-1" strike="noStrike">
              <a:solidFill>
                <a:srgbClr val="000000"/>
              </a:solidFill>
              <a:uFill>
                <a:solidFill>
                  <a:srgbClr val="ffffff"/>
                </a:solidFill>
              </a:uFill>
              <a:latin typeface="Arial"/>
            </a:endParaRPr>
          </a:p>
          <a:p>
            <a:pPr lvl="2" marL="1143000" indent="-228600">
              <a:buClr>
                <a:srgbClr val="000000"/>
              </a:buClr>
              <a:buFont typeface="Arial"/>
              <a:buChar char="•"/>
            </a:pPr>
            <a:r>
              <a:rPr b="0" lang="pt-BR" sz="3200" spc="-1" strike="noStrike">
                <a:solidFill>
                  <a:srgbClr val="000000"/>
                </a:solidFill>
                <a:uFill>
                  <a:solidFill>
                    <a:srgbClr val="ffffff"/>
                  </a:solidFill>
                </a:uFill>
                <a:latin typeface="Arial"/>
              </a:rPr>
              <a:t>Third Outline Level</a:t>
            </a:r>
            <a:endParaRPr b="0" lang="pt-BR" sz="3200" spc="-1" strike="noStrike">
              <a:solidFill>
                <a:srgbClr val="000000"/>
              </a:solidFill>
              <a:uFill>
                <a:solidFill>
                  <a:srgbClr val="ffffff"/>
                </a:solidFill>
              </a:uFill>
              <a:latin typeface="Arial"/>
            </a:endParaRPr>
          </a:p>
          <a:p>
            <a:pPr lvl="3" marL="1600200" indent="-228600">
              <a:buClr>
                <a:srgbClr val="000000"/>
              </a:buClr>
              <a:buFont typeface="Arial"/>
              <a:buChar char="–"/>
            </a:pPr>
            <a:r>
              <a:rPr b="0" lang="pt-BR" sz="3200" spc="-1" strike="noStrike">
                <a:solidFill>
                  <a:srgbClr val="000000"/>
                </a:solidFill>
                <a:uFill>
                  <a:solidFill>
                    <a:srgbClr val="ffffff"/>
                  </a:solidFill>
                </a:uFill>
                <a:latin typeface="Arial"/>
              </a:rPr>
              <a:t>Fourth Outline Level</a:t>
            </a:r>
            <a:endParaRPr b="0" lang="pt-BR" sz="3200" spc="-1" strike="noStrike">
              <a:solidFill>
                <a:srgbClr val="000000"/>
              </a:solidFill>
              <a:uFill>
                <a:solidFill>
                  <a:srgbClr val="ffffff"/>
                </a:solidFill>
              </a:uFill>
              <a:latin typeface="Arial"/>
            </a:endParaRPr>
          </a:p>
          <a:p>
            <a:pPr lvl="4" marL="2057400" indent="-228600">
              <a:buClr>
                <a:srgbClr val="000000"/>
              </a:buClr>
              <a:buFont typeface="Arial"/>
              <a:buChar char="»"/>
            </a:pPr>
            <a:r>
              <a:rPr b="0" lang="pt-BR" sz="3200" spc="-1" strike="noStrike">
                <a:solidFill>
                  <a:srgbClr val="000000"/>
                </a:solidFill>
                <a:uFill>
                  <a:solidFill>
                    <a:srgbClr val="ffffff"/>
                  </a:solidFill>
                </a:uFill>
                <a:latin typeface="Arial"/>
              </a:rPr>
              <a:t>Fifth Outline Level</a:t>
            </a:r>
            <a:endParaRPr b="0" lang="pt-BR" sz="3200" spc="-1" strike="noStrike">
              <a:solidFill>
                <a:srgbClr val="000000"/>
              </a:solidFill>
              <a:uFill>
                <a:solidFill>
                  <a:srgbClr val="ffffff"/>
                </a:solidFill>
              </a:uFill>
              <a:latin typeface="Arial"/>
            </a:endParaRPr>
          </a:p>
          <a:p>
            <a:pPr lvl="5" marL="2057400" indent="-228600">
              <a:buClr>
                <a:srgbClr val="000000"/>
              </a:buClr>
              <a:buFont typeface="Arial"/>
              <a:buChar char="»"/>
            </a:pPr>
            <a:r>
              <a:rPr b="0" lang="pt-BR" sz="3200" spc="-1" strike="noStrike">
                <a:solidFill>
                  <a:srgbClr val="000000"/>
                </a:solidFill>
                <a:uFill>
                  <a:solidFill>
                    <a:srgbClr val="ffffff"/>
                  </a:solidFill>
                </a:uFill>
                <a:latin typeface="Arial"/>
              </a:rPr>
              <a:t>Sixth Outline Level</a:t>
            </a:r>
            <a:endParaRPr b="0" lang="pt-BR" sz="3200" spc="-1" strike="noStrike">
              <a:solidFill>
                <a:srgbClr val="000000"/>
              </a:solidFill>
              <a:uFill>
                <a:solidFill>
                  <a:srgbClr val="ffffff"/>
                </a:solidFill>
              </a:uFill>
              <a:latin typeface="Arial"/>
            </a:endParaRPr>
          </a:p>
          <a:p>
            <a:pPr lvl="6" marL="2057400" indent="-228600">
              <a:buClr>
                <a:srgbClr val="000000"/>
              </a:buClr>
              <a:buFont typeface="Arial"/>
              <a:buChar char="»"/>
            </a:pPr>
            <a:r>
              <a:rPr b="0" lang="pt-BR" sz="3200" spc="-1" strike="noStrike">
                <a:solidFill>
                  <a:srgbClr val="000000"/>
                </a:solidFill>
                <a:uFill>
                  <a:solidFill>
                    <a:srgbClr val="ffffff"/>
                  </a:solidFill>
                </a:uFill>
                <a:latin typeface="Arial"/>
              </a:rPr>
              <a:t>Seventh Outline Level</a:t>
            </a:r>
            <a:endParaRPr b="0" lang="pt-BR" sz="3200" spc="-1" strike="noStrike">
              <a:solidFill>
                <a:srgbClr val="000000"/>
              </a:solidFill>
              <a:uFill>
                <a:solidFill>
                  <a:srgbClr val="ffffff"/>
                </a:solidFill>
              </a:uFill>
              <a:latin typeface="Arial"/>
            </a:endParaRPr>
          </a:p>
        </p:txBody>
      </p:sp>
      <p:sp>
        <p:nvSpPr>
          <p:cNvPr id="312" name="PlaceHolder 3"/>
          <p:cNvSpPr>
            <a:spLocks noGrp="1"/>
          </p:cNvSpPr>
          <p:nvPr>
            <p:ph type="dt"/>
          </p:nvPr>
        </p:nvSpPr>
        <p:spPr>
          <a:xfrm>
            <a:off x="456840" y="6244920"/>
            <a:ext cx="213372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313" name="PlaceHolder 4"/>
          <p:cNvSpPr>
            <a:spLocks noGrp="1"/>
          </p:cNvSpPr>
          <p:nvPr>
            <p:ph type="ftr"/>
          </p:nvPr>
        </p:nvSpPr>
        <p:spPr>
          <a:xfrm>
            <a:off x="3124080" y="6244920"/>
            <a:ext cx="2895840" cy="476280"/>
          </a:xfrm>
          <a:prstGeom prst="rect">
            <a:avLst/>
          </a:prstGeom>
        </p:spPr>
        <p:txBody>
          <a:bodyPr/>
          <a:p>
            <a:pPr/>
            <a:endParaRPr b="0" lang="pt-BR" sz="1800" spc="-1" strike="noStrike">
              <a:solidFill>
                <a:srgbClr val="ffffff"/>
              </a:solidFill>
              <a:uFill>
                <a:solidFill>
                  <a:srgbClr val="ffffff"/>
                </a:solidFill>
              </a:uFill>
              <a:latin typeface="Arial"/>
            </a:endParaRPr>
          </a:p>
        </p:txBody>
      </p:sp>
      <p:sp>
        <p:nvSpPr>
          <p:cNvPr id="314" name="PlaceHolder 5"/>
          <p:cNvSpPr>
            <a:spLocks noGrp="1"/>
          </p:cNvSpPr>
          <p:nvPr>
            <p:ph type="sldNum"/>
          </p:nvPr>
        </p:nvSpPr>
        <p:spPr>
          <a:xfrm>
            <a:off x="6552720" y="6244920"/>
            <a:ext cx="2133720" cy="476280"/>
          </a:xfrm>
          <a:prstGeom prst="rect">
            <a:avLst/>
          </a:prstGeom>
        </p:spPr>
        <p:txBody>
          <a:bodyPr/>
          <a:p>
            <a:pPr marL="216000" indent="-216000" algn="r">
              <a:buClr>
                <a:srgbClr val="ffffff"/>
              </a:buClr>
              <a:buSzPct val="45000"/>
              <a:buFont typeface="Wingdings" charset="2"/>
              <a:buChar char=""/>
            </a:pPr>
            <a:fld id="{84F2B352-032E-46A5-A953-C876CE9C3616}" type="slidenum">
              <a:rPr b="0" lang="en-US" sz="1400" spc="-1" strike="noStrike">
                <a:solidFill>
                  <a:srgbClr val="ffffff"/>
                </a:solidFill>
                <a:uFill>
                  <a:solidFill>
                    <a:srgbClr val="ffffff"/>
                  </a:solidFill>
                </a:uFill>
                <a:latin typeface="Times New Roman"/>
              </a:rPr>
              <a:t>&lt;number&gt;</a:t>
            </a:fld>
            <a:endParaRPr b="0" lang="pt-BR" sz="2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62.xml"/>
</Relationships>
</file>

<file path=ppt/slides/_rels/slide1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slideLayout" Target="../slideLayouts/slideLayout63.xml"/>
</Relationships>
</file>

<file path=ppt/slides/_rels/slide19.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image" Target="../media/image74.jpeg"/><Relationship Id="rId3" Type="http://schemas.openxmlformats.org/officeDocument/2006/relationships/image" Target="../media/image75.jpeg"/><Relationship Id="rId4" Type="http://schemas.openxmlformats.org/officeDocument/2006/relationships/image" Target="../media/image76.jpeg"/><Relationship Id="rId5" Type="http://schemas.openxmlformats.org/officeDocument/2006/relationships/image" Target="../media/image77.jpeg"/><Relationship Id="rId6" Type="http://schemas.openxmlformats.org/officeDocument/2006/relationships/image" Target="../media/image78.jpeg"/><Relationship Id="rId7" Type="http://schemas.openxmlformats.org/officeDocument/2006/relationships/image" Target="../media/image79.jpeg"/><Relationship Id="rId8" Type="http://schemas.openxmlformats.org/officeDocument/2006/relationships/image" Target="../media/image80.jpeg"/><Relationship Id="rId9" Type="http://schemas.openxmlformats.org/officeDocument/2006/relationships/image" Target="../media/image81.jpeg"/><Relationship Id="rId10" Type="http://schemas.openxmlformats.org/officeDocument/2006/relationships/image" Target="../media/image82.jpeg"/><Relationship Id="rId11" Type="http://schemas.openxmlformats.org/officeDocument/2006/relationships/image" Target="../media/image83.jpeg"/><Relationship Id="rId12" Type="http://schemas.openxmlformats.org/officeDocument/2006/relationships/image" Target="../media/image84.jpeg"/><Relationship Id="rId13" Type="http://schemas.openxmlformats.org/officeDocument/2006/relationships/image" Target="../media/image85.jpeg"/><Relationship Id="rId14" Type="http://schemas.openxmlformats.org/officeDocument/2006/relationships/image" Target="../media/image86.jpeg"/><Relationship Id="rId15" Type="http://schemas.openxmlformats.org/officeDocument/2006/relationships/image" Target="../media/image87.jpeg"/><Relationship Id="rId16" Type="http://schemas.openxmlformats.org/officeDocument/2006/relationships/image" Target="../media/image88.jpeg"/><Relationship Id="rId17" Type="http://schemas.openxmlformats.org/officeDocument/2006/relationships/image" Target="../media/image89.jpeg"/><Relationship Id="rId18" Type="http://schemas.openxmlformats.org/officeDocument/2006/relationships/image" Target="../media/image90.jpeg"/><Relationship Id="rId19" Type="http://schemas.openxmlformats.org/officeDocument/2006/relationships/image" Target="../media/image91.jpeg"/><Relationship Id="rId20" Type="http://schemas.openxmlformats.org/officeDocument/2006/relationships/image" Target="../media/image92.jpeg"/><Relationship Id="rId21" Type="http://schemas.openxmlformats.org/officeDocument/2006/relationships/image" Target="../media/image93.jpeg"/><Relationship Id="rId22" Type="http://schemas.openxmlformats.org/officeDocument/2006/relationships/image" Target="../media/image94.jpeg"/><Relationship Id="rId23" Type="http://schemas.openxmlformats.org/officeDocument/2006/relationships/image" Target="../media/image95.jpeg"/><Relationship Id="rId24" Type="http://schemas.openxmlformats.org/officeDocument/2006/relationships/image" Target="../media/image96.jpeg"/><Relationship Id="rId25" Type="http://schemas.openxmlformats.org/officeDocument/2006/relationships/image" Target="../media/image97.jpeg"/><Relationship Id="rId26" Type="http://schemas.openxmlformats.org/officeDocument/2006/relationships/image" Target="../media/image98.jpeg"/><Relationship Id="rId27"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3.xml"/>
</Relationships>
</file>

<file path=ppt/slides/_rels/slide20.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15.png"/><Relationship Id="rId18" Type="http://schemas.openxmlformats.org/officeDocument/2006/relationships/image" Target="../media/image116.png"/><Relationship Id="rId19" Type="http://schemas.openxmlformats.org/officeDocument/2006/relationships/image" Target="../media/image117.png"/><Relationship Id="rId20" Type="http://schemas.openxmlformats.org/officeDocument/2006/relationships/slideLayout" Target="../slideLayouts/slideLayout49.xml"/><Relationship Id="rId21"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slideLayout" Target="../slideLayouts/slideLayout13.xml"/><Relationship Id="rId9"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slideLayout" Target="../slideLayouts/slideLayout37.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25.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40.png"/><Relationship Id="rId11" Type="http://schemas.openxmlformats.org/officeDocument/2006/relationships/image" Target="../media/image141.png"/><Relationship Id="rId12" Type="http://schemas.openxmlformats.org/officeDocument/2006/relationships/slideLayout" Target="../slideLayouts/slideLayout73.xml"/><Relationship Id="rId1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26.xml.rels><?xml version="1.0" encoding="UTF-8"?>
<Relationships xmlns="http://schemas.openxmlformats.org/package/2006/relationships"><Relationship Id="rId1" Type="http://schemas.openxmlformats.org/officeDocument/2006/relationships/image" Target="../media/image142.jpeg"/><Relationship Id="rId2" Type="http://schemas.openxmlformats.org/officeDocument/2006/relationships/image" Target="../media/image143.jpeg"/><Relationship Id="rId3"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63.xml"/>
</Relationships>
</file>

<file path=ppt/slides/_rels/slide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63.xml"/>
</Relationships>
</file>

<file path=ppt/slides/_rels/slide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slideLayout" Target="../slideLayouts/slideLayout6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2.xml"/>
</Relationships>
</file>

<file path=ppt/slides/_rels/slide7.xml.rels><?xml version="1.0" encoding="UTF-8"?>
<Relationships xmlns="http://schemas.openxmlformats.org/package/2006/relationships"><Relationship Id="rId1" Type="http://schemas.openxmlformats.org/officeDocument/2006/relationships/image" Target="../media/image43.wmf"/><Relationship Id="rId2"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2.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685800" y="2130120"/>
            <a:ext cx="7772400" cy="146988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Tratamento dos Hemangiomas da Infância</a:t>
            </a:r>
            <a:endParaRPr b="0" lang="pt-BR" sz="4400" spc="-1" strike="noStrike">
              <a:solidFill>
                <a:srgbClr val="ffffff"/>
              </a:solidFill>
              <a:uFill>
                <a:solidFill>
                  <a:srgbClr val="ffffff"/>
                </a:solidFill>
              </a:uFill>
              <a:latin typeface="Arial"/>
            </a:endParaRPr>
          </a:p>
        </p:txBody>
      </p:sp>
      <p:sp>
        <p:nvSpPr>
          <p:cNvPr id="356" name="TextShape 2"/>
          <p:cNvSpPr txBox="1"/>
          <p:nvPr/>
        </p:nvSpPr>
        <p:spPr>
          <a:xfrm>
            <a:off x="1371600" y="3886200"/>
            <a:ext cx="6400800" cy="1752480"/>
          </a:xfrm>
          <a:prstGeom prst="rect">
            <a:avLst/>
          </a:prstGeom>
          <a:noFill/>
          <a:ln>
            <a:noFill/>
          </a:ln>
        </p:spPr>
        <p:txBody>
          <a:bodyPr/>
          <a:p>
            <a:pPr algn="ctr">
              <a:lnSpc>
                <a:spcPct val="90000"/>
              </a:lnSpc>
            </a:pPr>
            <a:r>
              <a:rPr b="0" lang="pt-BR" sz="2800" spc="-1" strike="noStrike">
                <a:solidFill>
                  <a:srgbClr val="ffffff"/>
                </a:solidFill>
                <a:uFill>
                  <a:solidFill>
                    <a:srgbClr val="ffffff"/>
                  </a:solidFill>
                </a:uFill>
                <a:latin typeface="Arial"/>
              </a:rPr>
              <a:t>Francisco Helder C. Felix</a:t>
            </a:r>
            <a:endParaRPr b="0" lang="pt-BR" sz="3200" spc="-1" strike="noStrike">
              <a:solidFill>
                <a:srgbClr val="ffffff"/>
              </a:solidFill>
              <a:uFill>
                <a:solidFill>
                  <a:srgbClr val="ffffff"/>
                </a:solidFill>
              </a:uFill>
              <a:latin typeface="Arial"/>
            </a:endParaRPr>
          </a:p>
          <a:p>
            <a:pPr algn="ctr">
              <a:lnSpc>
                <a:spcPct val="90000"/>
              </a:lnSpc>
            </a:pPr>
            <a:r>
              <a:rPr b="0" lang="pt-BR" sz="2400" spc="-1" strike="noStrike">
                <a:solidFill>
                  <a:srgbClr val="ffffff"/>
                </a:solidFill>
                <a:uFill>
                  <a:solidFill>
                    <a:srgbClr val="ffffff"/>
                  </a:solidFill>
                </a:uFill>
                <a:latin typeface="Arial"/>
              </a:rPr>
              <a:t>Serviço de Onco-hematologia Pediátrica</a:t>
            </a:r>
            <a:endParaRPr b="0" lang="pt-BR" sz="3200" spc="-1" strike="noStrike">
              <a:solidFill>
                <a:srgbClr val="ffffff"/>
              </a:solidFill>
              <a:uFill>
                <a:solidFill>
                  <a:srgbClr val="ffffff"/>
                </a:solidFill>
              </a:uFill>
              <a:latin typeface="Arial"/>
            </a:endParaRPr>
          </a:p>
          <a:p>
            <a:pPr algn="ctr">
              <a:lnSpc>
                <a:spcPct val="90000"/>
              </a:lnSpc>
            </a:pPr>
            <a:r>
              <a:rPr b="0" lang="pt-BR" sz="2400" spc="-1" strike="noStrike">
                <a:solidFill>
                  <a:srgbClr val="ffffff"/>
                </a:solidFill>
                <a:uFill>
                  <a:solidFill>
                    <a:srgbClr val="ffffff"/>
                  </a:solidFill>
                </a:uFill>
                <a:latin typeface="Arial"/>
              </a:rPr>
              <a:t>Hospital Infantil Albert Sabin</a:t>
            </a:r>
            <a:endParaRPr b="0" lang="pt-BR" sz="3200" spc="-1" strike="noStrike">
              <a:solidFill>
                <a:srgbClr val="ffffff"/>
              </a:solidFill>
              <a:uFill>
                <a:solidFill>
                  <a:srgbClr val="ffffff"/>
                </a:solidFill>
              </a:uFill>
              <a:latin typeface="Arial"/>
            </a:endParaRPr>
          </a:p>
          <a:p>
            <a:pPr algn="ctr">
              <a:lnSpc>
                <a:spcPct val="90000"/>
              </a:lnSpc>
            </a:pPr>
            <a:r>
              <a:rPr b="0" lang="pt-BR" sz="2400" spc="-1" strike="noStrike">
                <a:solidFill>
                  <a:srgbClr val="ffffff"/>
                </a:solidFill>
                <a:uFill>
                  <a:solidFill>
                    <a:srgbClr val="ffffff"/>
                  </a:solidFill>
                </a:uFill>
                <a:latin typeface="Arial"/>
              </a:rPr>
              <a:t>SOHPHIAS</a:t>
            </a:r>
            <a:endParaRPr b="0" lang="pt-BR" sz="3200" spc="-1" strike="noStrike">
              <a:solidFill>
                <a:srgbClr val="ffffff"/>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8" name="Picture 4" descr="Foto2"/>
          <p:cNvPicPr/>
          <p:nvPr/>
        </p:nvPicPr>
        <p:blipFill>
          <a:blip r:embed="rId1"/>
          <a:stretch/>
        </p:blipFill>
        <p:spPr>
          <a:xfrm>
            <a:off x="3995640" y="1700280"/>
            <a:ext cx="4851360" cy="4190760"/>
          </a:xfrm>
          <a:prstGeom prst="rect">
            <a:avLst/>
          </a:prstGeom>
          <a:ln>
            <a:noFill/>
          </a:ln>
        </p:spPr>
      </p:pic>
      <p:pic>
        <p:nvPicPr>
          <p:cNvPr id="379" name="Picture 5" descr="Foto0"/>
          <p:cNvPicPr/>
          <p:nvPr/>
        </p:nvPicPr>
        <p:blipFill>
          <a:blip r:embed="rId2"/>
          <a:stretch/>
        </p:blipFill>
        <p:spPr>
          <a:xfrm>
            <a:off x="684360" y="549360"/>
            <a:ext cx="3501720" cy="2625480"/>
          </a:xfrm>
          <a:prstGeom prst="rect">
            <a:avLst/>
          </a:prstGeom>
          <a:ln>
            <a:noFill/>
          </a:ln>
        </p:spPr>
      </p:pic>
      <p:pic>
        <p:nvPicPr>
          <p:cNvPr id="380" name="Picture 6" descr="Foto1"/>
          <p:cNvPicPr/>
          <p:nvPr/>
        </p:nvPicPr>
        <p:blipFill>
          <a:blip r:embed="rId3"/>
          <a:stretch/>
        </p:blipFill>
        <p:spPr>
          <a:xfrm>
            <a:off x="684360" y="3716280"/>
            <a:ext cx="3504960" cy="262908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1" name="Picture 5" descr="Foto2"/>
          <p:cNvPicPr/>
          <p:nvPr/>
        </p:nvPicPr>
        <p:blipFill>
          <a:blip r:embed="rId1"/>
          <a:stretch/>
        </p:blipFill>
        <p:spPr>
          <a:xfrm>
            <a:off x="3492360" y="1989000"/>
            <a:ext cx="5445360" cy="4708800"/>
          </a:xfrm>
          <a:prstGeom prst="rect">
            <a:avLst/>
          </a:prstGeom>
          <a:ln>
            <a:noFill/>
          </a:ln>
        </p:spPr>
      </p:pic>
      <p:pic>
        <p:nvPicPr>
          <p:cNvPr id="382" name="Picture 7" descr="Foto1"/>
          <p:cNvPicPr/>
          <p:nvPr/>
        </p:nvPicPr>
        <p:blipFill>
          <a:blip r:embed="rId2"/>
          <a:stretch/>
        </p:blipFill>
        <p:spPr>
          <a:xfrm>
            <a:off x="468360" y="404640"/>
            <a:ext cx="3133800" cy="417672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3" name="Picture 3" descr="Foto1"/>
          <p:cNvPicPr/>
          <p:nvPr/>
        </p:nvPicPr>
        <p:blipFill>
          <a:blip r:embed="rId1"/>
          <a:stretch/>
        </p:blipFill>
        <p:spPr>
          <a:xfrm>
            <a:off x="108000" y="262080"/>
            <a:ext cx="4533840" cy="5111640"/>
          </a:xfrm>
          <a:prstGeom prst="rect">
            <a:avLst/>
          </a:prstGeom>
          <a:ln>
            <a:noFill/>
          </a:ln>
        </p:spPr>
      </p:pic>
      <p:pic>
        <p:nvPicPr>
          <p:cNvPr id="384" name="Picture 4" descr="Foto2"/>
          <p:cNvPicPr/>
          <p:nvPr/>
        </p:nvPicPr>
        <p:blipFill>
          <a:blip r:embed="rId2"/>
          <a:stretch/>
        </p:blipFill>
        <p:spPr>
          <a:xfrm>
            <a:off x="4356000" y="1844640"/>
            <a:ext cx="4654800" cy="48229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Picture 3" descr="Foto1"/>
          <p:cNvPicPr/>
          <p:nvPr/>
        </p:nvPicPr>
        <p:blipFill>
          <a:blip r:embed="rId1">
            <a:lum bright="6000"/>
          </a:blip>
          <a:stretch/>
        </p:blipFill>
        <p:spPr>
          <a:xfrm>
            <a:off x="179280" y="189000"/>
            <a:ext cx="4184640" cy="2743200"/>
          </a:xfrm>
          <a:prstGeom prst="rect">
            <a:avLst/>
          </a:prstGeom>
          <a:ln>
            <a:noFill/>
          </a:ln>
        </p:spPr>
      </p:pic>
      <p:pic>
        <p:nvPicPr>
          <p:cNvPr id="386" name="Picture 4" descr="Foto2"/>
          <p:cNvPicPr/>
          <p:nvPr/>
        </p:nvPicPr>
        <p:blipFill>
          <a:blip r:embed="rId2">
            <a:lum bright="12000"/>
          </a:blip>
          <a:stretch/>
        </p:blipFill>
        <p:spPr>
          <a:xfrm>
            <a:off x="1908000" y="2205000"/>
            <a:ext cx="4206960" cy="2679840"/>
          </a:xfrm>
          <a:prstGeom prst="rect">
            <a:avLst/>
          </a:prstGeom>
          <a:ln>
            <a:noFill/>
          </a:ln>
        </p:spPr>
      </p:pic>
      <p:pic>
        <p:nvPicPr>
          <p:cNvPr id="387" name="Picture 2" descr="Foto3"/>
          <p:cNvPicPr/>
          <p:nvPr/>
        </p:nvPicPr>
        <p:blipFill>
          <a:blip r:embed="rId3"/>
          <a:stretch/>
        </p:blipFill>
        <p:spPr>
          <a:xfrm>
            <a:off x="4643280" y="4005360"/>
            <a:ext cx="4356360" cy="271152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Picture 3" descr="Foto1"/>
          <p:cNvPicPr/>
          <p:nvPr/>
        </p:nvPicPr>
        <p:blipFill>
          <a:blip r:embed="rId1">
            <a:lum bright="-24000"/>
          </a:blip>
          <a:stretch/>
        </p:blipFill>
        <p:spPr>
          <a:xfrm>
            <a:off x="179280" y="189000"/>
            <a:ext cx="4657680" cy="3333600"/>
          </a:xfrm>
          <a:prstGeom prst="rect">
            <a:avLst/>
          </a:prstGeom>
          <a:ln>
            <a:noFill/>
          </a:ln>
        </p:spPr>
      </p:pic>
      <p:pic>
        <p:nvPicPr>
          <p:cNvPr id="389" name="Picture 4" descr="Foto2"/>
          <p:cNvPicPr/>
          <p:nvPr/>
        </p:nvPicPr>
        <p:blipFill>
          <a:blip r:embed="rId2"/>
          <a:stretch/>
        </p:blipFill>
        <p:spPr>
          <a:xfrm>
            <a:off x="4284720" y="1413000"/>
            <a:ext cx="4695840" cy="3520800"/>
          </a:xfrm>
          <a:prstGeom prst="rect">
            <a:avLst/>
          </a:prstGeom>
          <a:ln>
            <a:noFill/>
          </a:ln>
        </p:spPr>
      </p:pic>
      <p:pic>
        <p:nvPicPr>
          <p:cNvPr id="390" name="Picture 2" descr="Foto3"/>
          <p:cNvPicPr/>
          <p:nvPr/>
        </p:nvPicPr>
        <p:blipFill>
          <a:blip r:embed="rId3"/>
          <a:stretch/>
        </p:blipFill>
        <p:spPr>
          <a:xfrm>
            <a:off x="395280" y="3141720"/>
            <a:ext cx="4603680" cy="342252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1" name="Picture 6" descr="Foto1"/>
          <p:cNvPicPr/>
          <p:nvPr/>
        </p:nvPicPr>
        <p:blipFill>
          <a:blip r:embed="rId1"/>
          <a:stretch/>
        </p:blipFill>
        <p:spPr>
          <a:xfrm>
            <a:off x="108000" y="115920"/>
            <a:ext cx="4228920" cy="2879640"/>
          </a:xfrm>
          <a:prstGeom prst="rect">
            <a:avLst/>
          </a:prstGeom>
          <a:ln>
            <a:noFill/>
          </a:ln>
        </p:spPr>
      </p:pic>
      <p:pic>
        <p:nvPicPr>
          <p:cNvPr id="392" name="Picture 7" descr="Foto2"/>
          <p:cNvPicPr/>
          <p:nvPr/>
        </p:nvPicPr>
        <p:blipFill>
          <a:blip r:embed="rId2">
            <a:lum bright="12000"/>
          </a:blip>
          <a:stretch/>
        </p:blipFill>
        <p:spPr>
          <a:xfrm>
            <a:off x="2124000" y="2060640"/>
            <a:ext cx="4591080" cy="2485800"/>
          </a:xfrm>
          <a:prstGeom prst="rect">
            <a:avLst/>
          </a:prstGeom>
          <a:ln>
            <a:noFill/>
          </a:ln>
        </p:spPr>
      </p:pic>
      <p:pic>
        <p:nvPicPr>
          <p:cNvPr id="393" name="Picture 5" descr="Foto3"/>
          <p:cNvPicPr/>
          <p:nvPr/>
        </p:nvPicPr>
        <p:blipFill>
          <a:blip r:embed="rId3"/>
          <a:stretch/>
        </p:blipFill>
        <p:spPr>
          <a:xfrm>
            <a:off x="4067280" y="3987720"/>
            <a:ext cx="4968720" cy="2759040"/>
          </a:xfrm>
          <a:prstGeom prst="rect">
            <a:avLst/>
          </a:prstGeom>
          <a:ln>
            <a:noFill/>
          </a:ln>
        </p:spPr>
      </p:pic>
      <p:sp>
        <p:nvSpPr>
          <p:cNvPr id="394" name="CustomShape 1"/>
          <p:cNvSpPr/>
          <p:nvPr/>
        </p:nvSpPr>
        <p:spPr>
          <a:xfrm>
            <a:off x="2843280" y="115920"/>
            <a:ext cx="720720" cy="288720"/>
          </a:xfrm>
          <a:prstGeom prst="rect">
            <a:avLst/>
          </a:prstGeom>
          <a:solidFill>
            <a:srgbClr val="000000"/>
          </a:solidFill>
          <a:ln>
            <a:noFill/>
          </a:ln>
        </p:spPr>
        <p:style>
          <a:lnRef idx="0"/>
          <a:fillRef idx="0"/>
          <a:effectRef idx="0"/>
          <a:fontRef idx="minor"/>
        </p:style>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5" name="Picture 3" descr="Foto1"/>
          <p:cNvPicPr/>
          <p:nvPr/>
        </p:nvPicPr>
        <p:blipFill>
          <a:blip r:embed="rId1"/>
          <a:stretch/>
        </p:blipFill>
        <p:spPr>
          <a:xfrm>
            <a:off x="179280" y="189000"/>
            <a:ext cx="2289240" cy="5022720"/>
          </a:xfrm>
          <a:prstGeom prst="rect">
            <a:avLst/>
          </a:prstGeom>
          <a:ln>
            <a:noFill/>
          </a:ln>
        </p:spPr>
      </p:pic>
      <p:pic>
        <p:nvPicPr>
          <p:cNvPr id="396" name="Picture 4" descr="Foto1"/>
          <p:cNvPicPr/>
          <p:nvPr/>
        </p:nvPicPr>
        <p:blipFill>
          <a:blip r:embed="rId2"/>
          <a:stretch/>
        </p:blipFill>
        <p:spPr>
          <a:xfrm>
            <a:off x="4788000" y="549360"/>
            <a:ext cx="2270160" cy="3301920"/>
          </a:xfrm>
          <a:prstGeom prst="rect">
            <a:avLst/>
          </a:prstGeom>
          <a:ln>
            <a:noFill/>
          </a:ln>
        </p:spPr>
      </p:pic>
      <p:pic>
        <p:nvPicPr>
          <p:cNvPr id="397" name="Picture 5" descr="Foto2"/>
          <p:cNvPicPr/>
          <p:nvPr/>
        </p:nvPicPr>
        <p:blipFill>
          <a:blip r:embed="rId3"/>
          <a:stretch/>
        </p:blipFill>
        <p:spPr>
          <a:xfrm>
            <a:off x="1979640" y="1628640"/>
            <a:ext cx="2460600" cy="5035680"/>
          </a:xfrm>
          <a:prstGeom prst="rect">
            <a:avLst/>
          </a:prstGeom>
          <a:ln>
            <a:noFill/>
          </a:ln>
        </p:spPr>
      </p:pic>
      <p:pic>
        <p:nvPicPr>
          <p:cNvPr id="398" name="Picture 2" descr="Foto2"/>
          <p:cNvPicPr/>
          <p:nvPr/>
        </p:nvPicPr>
        <p:blipFill>
          <a:blip r:embed="rId4"/>
          <a:stretch/>
        </p:blipFill>
        <p:spPr>
          <a:xfrm>
            <a:off x="6372360" y="3024360"/>
            <a:ext cx="2533680" cy="3644640"/>
          </a:xfrm>
          <a:prstGeom prst="rect">
            <a:avLst/>
          </a:prstGeom>
          <a:ln>
            <a:noFill/>
          </a:ln>
        </p:spPr>
      </p:pic>
      <p:sp>
        <p:nvSpPr>
          <p:cNvPr id="399" name="CustomShape 1"/>
          <p:cNvSpPr/>
          <p:nvPr/>
        </p:nvSpPr>
        <p:spPr>
          <a:xfrm>
            <a:off x="960480" y="2000160"/>
            <a:ext cx="276120" cy="276480"/>
          </a:xfrm>
          <a:prstGeom prst="ellipse">
            <a:avLst/>
          </a:prstGeom>
          <a:solidFill>
            <a:srgbClr val="000000"/>
          </a:solidFill>
          <a:ln>
            <a:noFill/>
          </a:ln>
        </p:spPr>
        <p:style>
          <a:lnRef idx="0"/>
          <a:fillRef idx="0"/>
          <a:effectRef idx="0"/>
          <a:fontRef idx="minor"/>
        </p:style>
      </p:sp>
      <p:sp>
        <p:nvSpPr>
          <p:cNvPr id="400" name="CustomShape 2"/>
          <p:cNvSpPr/>
          <p:nvPr/>
        </p:nvSpPr>
        <p:spPr>
          <a:xfrm>
            <a:off x="2782800" y="3965400"/>
            <a:ext cx="360360" cy="360360"/>
          </a:xfrm>
          <a:prstGeom prst="ellipse">
            <a:avLst/>
          </a:prstGeom>
          <a:solidFill>
            <a:srgbClr val="000000"/>
          </a:solidFill>
          <a:ln>
            <a:noFill/>
          </a:ln>
        </p:spPr>
        <p:style>
          <a:lnRef idx="0"/>
          <a:fillRef idx="0"/>
          <a:effectRef idx="0"/>
          <a:fontRef idx="minor"/>
        </p:style>
      </p:sp>
      <p:sp>
        <p:nvSpPr>
          <p:cNvPr id="401" name="CustomShape 3"/>
          <p:cNvSpPr/>
          <p:nvPr/>
        </p:nvSpPr>
        <p:spPr>
          <a:xfrm>
            <a:off x="5137200" y="1762200"/>
            <a:ext cx="216000" cy="216000"/>
          </a:xfrm>
          <a:prstGeom prst="ellipse">
            <a:avLst/>
          </a:prstGeom>
          <a:solidFill>
            <a:srgbClr val="000000"/>
          </a:solidFill>
          <a:ln>
            <a:noFill/>
          </a:ln>
        </p:spPr>
        <p:style>
          <a:lnRef idx="0"/>
          <a:fillRef idx="0"/>
          <a:effectRef idx="0"/>
          <a:fontRef idx="minor"/>
        </p:style>
      </p:sp>
      <p:sp>
        <p:nvSpPr>
          <p:cNvPr id="402" name="CustomShape 4"/>
          <p:cNvSpPr/>
          <p:nvPr/>
        </p:nvSpPr>
        <p:spPr>
          <a:xfrm>
            <a:off x="6588000" y="4653000"/>
            <a:ext cx="216000" cy="216000"/>
          </a:xfrm>
          <a:prstGeom prst="ellipse">
            <a:avLst/>
          </a:prstGeom>
          <a:solidFill>
            <a:srgbClr val="000000"/>
          </a:solidFill>
          <a:ln>
            <a:noFill/>
          </a:ln>
        </p:spPr>
        <p:style>
          <a:lnRef idx="0"/>
          <a:fillRef idx="0"/>
          <a:effectRef idx="0"/>
          <a:fontRef idx="minor"/>
        </p:style>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3" name="Picture 2" descr="Foto2"/>
          <p:cNvPicPr/>
          <p:nvPr/>
        </p:nvPicPr>
        <p:blipFill>
          <a:blip r:embed="rId1"/>
          <a:stretch/>
        </p:blipFill>
        <p:spPr>
          <a:xfrm>
            <a:off x="4859280" y="3284640"/>
            <a:ext cx="3828960" cy="3406680"/>
          </a:xfrm>
          <a:prstGeom prst="rect">
            <a:avLst/>
          </a:prstGeom>
          <a:ln>
            <a:noFill/>
          </a:ln>
        </p:spPr>
      </p:pic>
      <p:pic>
        <p:nvPicPr>
          <p:cNvPr id="404" name="Picture 3" descr="Foto1"/>
          <p:cNvPicPr/>
          <p:nvPr/>
        </p:nvPicPr>
        <p:blipFill>
          <a:blip r:embed="rId2"/>
          <a:stretch/>
        </p:blipFill>
        <p:spPr>
          <a:xfrm>
            <a:off x="250920" y="189000"/>
            <a:ext cx="3730680" cy="367020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Propranolol</a:t>
            </a:r>
            <a:endParaRPr b="0" lang="pt-BR" sz="4400" spc="-1" strike="noStrike">
              <a:solidFill>
                <a:srgbClr val="ffffff"/>
              </a:solidFill>
              <a:uFill>
                <a:solidFill>
                  <a:srgbClr val="ffffff"/>
                </a:solidFill>
              </a:uFill>
              <a:latin typeface="Arial"/>
            </a:endParaRPr>
          </a:p>
        </p:txBody>
      </p:sp>
      <p:sp>
        <p:nvSpPr>
          <p:cNvPr id="406" name="TextShape 2"/>
          <p:cNvSpPr txBox="1"/>
          <p:nvPr/>
        </p:nvSpPr>
        <p:spPr>
          <a:xfrm>
            <a:off x="457200" y="1599840"/>
            <a:ext cx="8229600" cy="4530600"/>
          </a:xfrm>
          <a:prstGeom prst="rect">
            <a:avLst/>
          </a:prstGeom>
          <a:noFill/>
          <a:ln>
            <a:noFill/>
          </a:ln>
        </p:spPr>
        <p:txBody>
          <a:bodyPr/>
          <a:p>
            <a:pPr marL="342720" indent="-342720">
              <a:buBlip>
                <a:blip r:embed="rId1"/>
              </a:buBlip>
            </a:pPr>
            <a:r>
              <a:rPr b="0" lang="pt-BR" sz="3200" spc="-1" strike="noStrike">
                <a:solidFill>
                  <a:srgbClr val="ffffff"/>
                </a:solidFill>
                <a:uFill>
                  <a:solidFill>
                    <a:srgbClr val="ffffff"/>
                  </a:solidFill>
                </a:uFill>
                <a:latin typeface="Arial"/>
              </a:rPr>
              <a:t>Eficiente: mais de 90% dos pacientes</a:t>
            </a:r>
            <a:endParaRPr b="0" lang="pt-BR" sz="3200" spc="-1" strike="noStrike">
              <a:solidFill>
                <a:srgbClr val="ffffff"/>
              </a:solidFill>
              <a:uFill>
                <a:solidFill>
                  <a:srgbClr val="ffffff"/>
                </a:solidFill>
              </a:uFill>
              <a:latin typeface="Arial"/>
            </a:endParaRPr>
          </a:p>
          <a:p>
            <a:pPr marL="342720" indent="-342720">
              <a:buBlip>
                <a:blip r:embed="rId2"/>
              </a:buBlip>
            </a:pPr>
            <a:r>
              <a:rPr b="0" lang="pt-BR" sz="3200" spc="-1" strike="noStrike">
                <a:solidFill>
                  <a:srgbClr val="ffffff"/>
                </a:solidFill>
                <a:uFill>
                  <a:solidFill>
                    <a:srgbClr val="ffffff"/>
                  </a:solidFill>
                </a:uFill>
                <a:latin typeface="Arial"/>
              </a:rPr>
              <a:t>Resposta rápida: na primeira semana</a:t>
            </a:r>
            <a:endParaRPr b="0" lang="pt-BR" sz="3200" spc="-1" strike="noStrike">
              <a:solidFill>
                <a:srgbClr val="ffffff"/>
              </a:solidFill>
              <a:uFill>
                <a:solidFill>
                  <a:srgbClr val="ffffff"/>
                </a:solidFill>
              </a:uFill>
              <a:latin typeface="Arial"/>
            </a:endParaRPr>
          </a:p>
          <a:p>
            <a:pPr marL="342720" indent="-342720">
              <a:buBlip>
                <a:blip r:embed="rId3"/>
              </a:buBlip>
            </a:pPr>
            <a:r>
              <a:rPr b="0" lang="pt-BR" sz="3200" spc="-1" strike="noStrike">
                <a:solidFill>
                  <a:srgbClr val="ffffff"/>
                </a:solidFill>
                <a:uFill>
                  <a:solidFill>
                    <a:srgbClr val="ffffff"/>
                  </a:solidFill>
                </a:uFill>
                <a:latin typeface="Arial"/>
              </a:rPr>
              <a:t>Resposta completa em muitos pacientes</a:t>
            </a:r>
            <a:endParaRPr b="0" lang="pt-BR" sz="3200" spc="-1" strike="noStrike">
              <a:solidFill>
                <a:srgbClr val="ffffff"/>
              </a:solidFill>
              <a:uFill>
                <a:solidFill>
                  <a:srgbClr val="ffffff"/>
                </a:solidFill>
              </a:uFill>
              <a:latin typeface="Arial"/>
            </a:endParaRPr>
          </a:p>
          <a:p>
            <a:pPr marL="342720" indent="-342720">
              <a:buBlip>
                <a:blip r:embed="rId4"/>
              </a:buBlip>
            </a:pPr>
            <a:r>
              <a:rPr b="0" lang="pt-BR" sz="3200" spc="-1" strike="noStrike">
                <a:solidFill>
                  <a:srgbClr val="ffffff"/>
                </a:solidFill>
                <a:uFill>
                  <a:solidFill>
                    <a:srgbClr val="ffffff"/>
                  </a:solidFill>
                </a:uFill>
                <a:latin typeface="Arial"/>
              </a:rPr>
              <a:t>Baixa incidência de efeitos colaterais</a:t>
            </a:r>
            <a:endParaRPr b="0" lang="pt-BR" sz="32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2800" spc="-1" strike="noStrike">
                <a:solidFill>
                  <a:srgbClr val="ffffff"/>
                </a:solidFill>
                <a:uFill>
                  <a:solidFill>
                    <a:srgbClr val="ffffff"/>
                  </a:solidFill>
                </a:uFill>
                <a:latin typeface="Arial"/>
              </a:rPr>
              <a:t>Broncoespasmo: ocasional, não impediu o tratamento</a:t>
            </a:r>
            <a:endParaRPr b="0" lang="pt-BR" sz="28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2800" spc="-1" strike="noStrike">
                <a:solidFill>
                  <a:srgbClr val="ffffff"/>
                </a:solidFill>
                <a:uFill>
                  <a:solidFill>
                    <a:srgbClr val="ffffff"/>
                  </a:solidFill>
                </a:uFill>
                <a:latin typeface="Arial"/>
              </a:rPr>
              <a:t>Hipotensão, bradicardia: não observado</a:t>
            </a:r>
            <a:endParaRPr b="0" lang="pt-BR" sz="2800" spc="-1" strike="noStrike">
              <a:solidFill>
                <a:srgbClr val="ffffff"/>
              </a:solidFill>
              <a:uFill>
                <a:solidFill>
                  <a:srgbClr val="ffffff"/>
                </a:solidFill>
              </a:uFill>
              <a:latin typeface="Arial"/>
            </a:endParaRPr>
          </a:p>
          <a:p>
            <a:pPr lvl="1" marL="742680" indent="-285480">
              <a:buClr>
                <a:srgbClr val="ffffff"/>
              </a:buClr>
              <a:buFont typeface="Arial"/>
              <a:buChar char="–"/>
            </a:pPr>
            <a:r>
              <a:rPr b="0" lang="pt-BR" sz="2800" spc="-1" strike="noStrike">
                <a:solidFill>
                  <a:srgbClr val="ffffff"/>
                </a:solidFill>
                <a:uFill>
                  <a:solidFill>
                    <a:srgbClr val="ffffff"/>
                  </a:solidFill>
                </a:uFill>
                <a:latin typeface="Arial"/>
              </a:rPr>
              <a:t>Hipoglicemia: relato anedótico</a:t>
            </a:r>
            <a:endParaRPr b="0" lang="pt-BR" sz="2800" spc="-1" strike="noStrike">
              <a:solidFill>
                <a:srgbClr val="ffffff"/>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324000" y="5661000"/>
            <a:ext cx="8569080" cy="936720"/>
          </a:xfrm>
          <a:custGeom>
            <a:avLst/>
            <a:gdLst/>
            <a:ahLst/>
            <a:rect l="0" t="0" r="r" b="b"/>
            <a:pathLst>
              <a:path w="23804" h="2604">
                <a:moveTo>
                  <a:pt x="0" y="0"/>
                </a:moveTo>
                <a:lnTo>
                  <a:pt x="4573" y="0"/>
                </a:lnTo>
                <a:lnTo>
                  <a:pt x="4573" y="976"/>
                </a:lnTo>
                <a:lnTo>
                  <a:pt x="19836" y="976"/>
                </a:lnTo>
                <a:lnTo>
                  <a:pt x="19836" y="650"/>
                </a:lnTo>
                <a:lnTo>
                  <a:pt x="23803" y="1301"/>
                </a:lnTo>
                <a:lnTo>
                  <a:pt x="19836" y="1952"/>
                </a:lnTo>
                <a:lnTo>
                  <a:pt x="19836" y="1626"/>
                </a:lnTo>
                <a:lnTo>
                  <a:pt x="4573" y="1626"/>
                </a:lnTo>
                <a:lnTo>
                  <a:pt x="4573" y="2603"/>
                </a:lnTo>
                <a:lnTo>
                  <a:pt x="0" y="2603"/>
                </a:lnTo>
                <a:lnTo>
                  <a:pt x="0" y="0"/>
                </a:lnTo>
              </a:path>
            </a:pathLst>
          </a:custGeom>
          <a:solidFill>
            <a:srgbClr val="3366ff"/>
          </a:solidFill>
          <a:ln>
            <a:noFill/>
          </a:ln>
          <a:effectLst>
            <a:outerShdw dist="17819" dir="2700000">
              <a:srgbClr val="1e3c98"/>
            </a:outerShdw>
          </a:effectLst>
        </p:spPr>
        <p:style>
          <a:lnRef idx="0"/>
          <a:fillRef idx="0"/>
          <a:effectRef idx="0"/>
          <a:fontRef idx="minor"/>
        </p:style>
        <p:txBody>
          <a:bodyPr wrap="none" lIns="90000" rIns="90000" tIns="46800" bIns="46800" anchor="ctr"/>
          <a:p>
            <a:pPr algn="ctr"/>
            <a:r>
              <a:rPr b="1" lang="pt-BR" sz="1400" spc="-1" strike="noStrike">
                <a:solidFill>
                  <a:srgbClr val="ffffff"/>
                </a:solidFill>
                <a:uFill>
                  <a:solidFill>
                    <a:srgbClr val="ffffff"/>
                  </a:solidFill>
                </a:uFill>
                <a:latin typeface="Arial"/>
              </a:rPr>
              <a:t>Stress hipóxico</a:t>
            </a:r>
            <a:endParaRPr b="0" lang="pt-BR" sz="1800" spc="-1" strike="noStrike">
              <a:solidFill>
                <a:srgbClr val="ffffff"/>
              </a:solidFill>
              <a:uFill>
                <a:solidFill>
                  <a:srgbClr val="ffffff"/>
                </a:solidFill>
              </a:uFill>
              <a:latin typeface="Arial"/>
            </a:endParaRPr>
          </a:p>
          <a:p>
            <a:pPr algn="ctr"/>
            <a:r>
              <a:rPr b="1" lang="pt-BR" sz="1400" spc="-1" strike="noStrike">
                <a:solidFill>
                  <a:srgbClr val="ffffff"/>
                </a:solidFill>
                <a:uFill>
                  <a:solidFill>
                    <a:srgbClr val="ffffff"/>
                  </a:solidFill>
                </a:uFill>
                <a:latin typeface="Arial"/>
              </a:rPr>
              <a:t>Fatores genéticos</a:t>
            </a:r>
            <a:endParaRPr b="0" lang="pt-BR" sz="1800" spc="-1" strike="noStrike">
              <a:solidFill>
                <a:srgbClr val="ffffff"/>
              </a:solidFill>
              <a:uFill>
                <a:solidFill>
                  <a:srgbClr val="ffffff"/>
                </a:solidFill>
              </a:uFill>
              <a:latin typeface="Arial"/>
            </a:endParaRPr>
          </a:p>
          <a:p>
            <a:pPr algn="ctr"/>
            <a:r>
              <a:rPr b="1" lang="pt-BR" sz="1400" spc="-1" strike="noStrike">
                <a:solidFill>
                  <a:srgbClr val="ffffff"/>
                </a:solidFill>
                <a:uFill>
                  <a:solidFill>
                    <a:srgbClr val="ffffff"/>
                  </a:solidFill>
                </a:uFill>
                <a:latin typeface="Arial"/>
              </a:rPr>
              <a:t>Perinatal</a:t>
            </a:r>
            <a:endParaRPr b="0" lang="pt-BR" sz="1800" spc="-1" strike="noStrike">
              <a:solidFill>
                <a:srgbClr val="ffffff"/>
              </a:solidFill>
              <a:uFill>
                <a:solidFill>
                  <a:srgbClr val="ffffff"/>
                </a:solidFill>
              </a:uFill>
              <a:latin typeface="Arial"/>
            </a:endParaRPr>
          </a:p>
        </p:txBody>
      </p:sp>
      <p:pic>
        <p:nvPicPr>
          <p:cNvPr id="408" name="" descr=""/>
          <p:cNvPicPr/>
          <p:nvPr/>
        </p:nvPicPr>
        <p:blipFill>
          <a:blip r:embed="rId1"/>
          <a:stretch/>
        </p:blipFill>
        <p:spPr>
          <a:xfrm>
            <a:off x="826920" y="5157720"/>
            <a:ext cx="432000" cy="378000"/>
          </a:xfrm>
          <a:prstGeom prst="rect">
            <a:avLst/>
          </a:prstGeom>
          <a:ln>
            <a:noFill/>
          </a:ln>
        </p:spPr>
      </p:pic>
      <p:sp>
        <p:nvSpPr>
          <p:cNvPr id="409" name="CustomShape 2"/>
          <p:cNvSpPr/>
          <p:nvPr/>
        </p:nvSpPr>
        <p:spPr>
          <a:xfrm>
            <a:off x="971640" y="2351160"/>
            <a:ext cx="2450880" cy="1438200"/>
          </a:xfrm>
          <a:prstGeom prst="ellipse">
            <a:avLst/>
          </a:prstGeom>
          <a:solidFill>
            <a:srgbClr val="3366ff"/>
          </a:solidFill>
          <a:ln>
            <a:noFill/>
          </a:ln>
          <a:effectLst>
            <a:outerShdw dist="17819" dir="2700000">
              <a:srgbClr val="1e3c98"/>
            </a:outerShdw>
          </a:effectLst>
        </p:spPr>
        <p:style>
          <a:lnRef idx="0"/>
          <a:fillRef idx="0"/>
          <a:effectRef idx="0"/>
          <a:fontRef idx="minor"/>
        </p:style>
      </p:sp>
      <p:sp>
        <p:nvSpPr>
          <p:cNvPr id="410" name="CustomShape 3"/>
          <p:cNvSpPr/>
          <p:nvPr/>
        </p:nvSpPr>
        <p:spPr>
          <a:xfrm>
            <a:off x="4788000" y="2492280"/>
            <a:ext cx="2233440" cy="1360440"/>
          </a:xfrm>
          <a:prstGeom prst="ellipse">
            <a:avLst/>
          </a:prstGeom>
          <a:solidFill>
            <a:srgbClr val="3366ff"/>
          </a:solidFill>
          <a:ln>
            <a:noFill/>
          </a:ln>
          <a:effectLst>
            <a:outerShdw dist="17819" dir="2700000">
              <a:srgbClr val="1e3c98"/>
            </a:outerShdw>
          </a:effectLst>
        </p:spPr>
        <p:style>
          <a:lnRef idx="0"/>
          <a:fillRef idx="0"/>
          <a:effectRef idx="0"/>
          <a:fontRef idx="minor"/>
        </p:style>
      </p:sp>
      <p:pic>
        <p:nvPicPr>
          <p:cNvPr id="411" name="" descr=""/>
          <p:cNvPicPr/>
          <p:nvPr/>
        </p:nvPicPr>
        <p:blipFill>
          <a:blip r:embed="rId2"/>
          <a:stretch/>
        </p:blipFill>
        <p:spPr>
          <a:xfrm>
            <a:off x="1332000" y="2568600"/>
            <a:ext cx="407880" cy="357120"/>
          </a:xfrm>
          <a:prstGeom prst="rect">
            <a:avLst/>
          </a:prstGeom>
          <a:ln>
            <a:noFill/>
          </a:ln>
        </p:spPr>
      </p:pic>
      <p:pic>
        <p:nvPicPr>
          <p:cNvPr id="412" name="" descr=""/>
          <p:cNvPicPr/>
          <p:nvPr/>
        </p:nvPicPr>
        <p:blipFill>
          <a:blip r:embed="rId3"/>
          <a:stretch/>
        </p:blipFill>
        <p:spPr>
          <a:xfrm>
            <a:off x="1547640" y="2784600"/>
            <a:ext cx="408240" cy="357120"/>
          </a:xfrm>
          <a:prstGeom prst="rect">
            <a:avLst/>
          </a:prstGeom>
          <a:ln>
            <a:noFill/>
          </a:ln>
        </p:spPr>
      </p:pic>
      <p:pic>
        <p:nvPicPr>
          <p:cNvPr id="413" name="" descr=""/>
          <p:cNvPicPr/>
          <p:nvPr/>
        </p:nvPicPr>
        <p:blipFill>
          <a:blip r:embed="rId4"/>
          <a:stretch/>
        </p:blipFill>
        <p:spPr>
          <a:xfrm>
            <a:off x="1763640" y="3000240"/>
            <a:ext cx="408240" cy="357480"/>
          </a:xfrm>
          <a:prstGeom prst="rect">
            <a:avLst/>
          </a:prstGeom>
          <a:ln>
            <a:noFill/>
          </a:ln>
        </p:spPr>
      </p:pic>
      <p:pic>
        <p:nvPicPr>
          <p:cNvPr id="414" name="" descr=""/>
          <p:cNvPicPr/>
          <p:nvPr/>
        </p:nvPicPr>
        <p:blipFill>
          <a:blip r:embed="rId5"/>
          <a:stretch/>
        </p:blipFill>
        <p:spPr>
          <a:xfrm>
            <a:off x="1979640" y="3216240"/>
            <a:ext cx="407880" cy="357120"/>
          </a:xfrm>
          <a:prstGeom prst="rect">
            <a:avLst/>
          </a:prstGeom>
          <a:ln>
            <a:noFill/>
          </a:ln>
        </p:spPr>
      </p:pic>
      <p:pic>
        <p:nvPicPr>
          <p:cNvPr id="415" name="" descr=""/>
          <p:cNvPicPr/>
          <p:nvPr/>
        </p:nvPicPr>
        <p:blipFill>
          <a:blip r:embed="rId6"/>
          <a:stretch/>
        </p:blipFill>
        <p:spPr>
          <a:xfrm>
            <a:off x="2050920" y="2424240"/>
            <a:ext cx="408240" cy="357120"/>
          </a:xfrm>
          <a:prstGeom prst="rect">
            <a:avLst/>
          </a:prstGeom>
          <a:ln>
            <a:noFill/>
          </a:ln>
        </p:spPr>
      </p:pic>
      <p:pic>
        <p:nvPicPr>
          <p:cNvPr id="416" name="" descr=""/>
          <p:cNvPicPr/>
          <p:nvPr/>
        </p:nvPicPr>
        <p:blipFill>
          <a:blip r:embed="rId7"/>
          <a:stretch/>
        </p:blipFill>
        <p:spPr>
          <a:xfrm>
            <a:off x="2266920" y="2639880"/>
            <a:ext cx="407880" cy="357480"/>
          </a:xfrm>
          <a:prstGeom prst="rect">
            <a:avLst/>
          </a:prstGeom>
          <a:ln>
            <a:noFill/>
          </a:ln>
        </p:spPr>
      </p:pic>
      <p:pic>
        <p:nvPicPr>
          <p:cNvPr id="417" name="" descr=""/>
          <p:cNvPicPr/>
          <p:nvPr/>
        </p:nvPicPr>
        <p:blipFill>
          <a:blip r:embed="rId8"/>
          <a:stretch/>
        </p:blipFill>
        <p:spPr>
          <a:xfrm>
            <a:off x="2482920" y="2855880"/>
            <a:ext cx="407880" cy="357120"/>
          </a:xfrm>
          <a:prstGeom prst="rect">
            <a:avLst/>
          </a:prstGeom>
          <a:ln>
            <a:noFill/>
          </a:ln>
        </p:spPr>
      </p:pic>
      <p:pic>
        <p:nvPicPr>
          <p:cNvPr id="418" name="" descr=""/>
          <p:cNvPicPr/>
          <p:nvPr/>
        </p:nvPicPr>
        <p:blipFill>
          <a:blip r:embed="rId9"/>
          <a:stretch/>
        </p:blipFill>
        <p:spPr>
          <a:xfrm>
            <a:off x="2698920" y="3071880"/>
            <a:ext cx="407880" cy="357120"/>
          </a:xfrm>
          <a:prstGeom prst="rect">
            <a:avLst/>
          </a:prstGeom>
          <a:ln>
            <a:noFill/>
          </a:ln>
        </p:spPr>
      </p:pic>
      <p:pic>
        <p:nvPicPr>
          <p:cNvPr id="419" name="" descr=""/>
          <p:cNvPicPr/>
          <p:nvPr/>
        </p:nvPicPr>
        <p:blipFill>
          <a:blip r:embed="rId10"/>
          <a:stretch/>
        </p:blipFill>
        <p:spPr>
          <a:xfrm>
            <a:off x="5219640" y="2637000"/>
            <a:ext cx="407880" cy="357120"/>
          </a:xfrm>
          <a:prstGeom prst="rect">
            <a:avLst/>
          </a:prstGeom>
          <a:ln>
            <a:noFill/>
          </a:ln>
        </p:spPr>
      </p:pic>
      <p:sp>
        <p:nvSpPr>
          <p:cNvPr id="420" name="CustomShape 4"/>
          <p:cNvSpPr/>
          <p:nvPr/>
        </p:nvSpPr>
        <p:spPr>
          <a:xfrm>
            <a:off x="449640" y="4313160"/>
            <a:ext cx="80244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a:p>
            <a:pPr/>
            <a:r>
              <a:rPr b="0" lang="pt-BR" sz="1800" spc="-1" strike="noStrike">
                <a:solidFill>
                  <a:srgbClr val="ffffff"/>
                </a:solidFill>
                <a:uFill>
                  <a:solidFill>
                    <a:srgbClr val="ffffff"/>
                  </a:solidFill>
                </a:uFill>
                <a:latin typeface="Arial"/>
              </a:rPr>
              <a:t>bFGF</a:t>
            </a:r>
            <a:endParaRPr b="0" lang="pt-BR" sz="1800" spc="-1" strike="noStrike">
              <a:solidFill>
                <a:srgbClr val="ffffff"/>
              </a:solidFill>
              <a:uFill>
                <a:solidFill>
                  <a:srgbClr val="ffffff"/>
                </a:solidFill>
              </a:uFill>
              <a:latin typeface="Arial"/>
            </a:endParaRPr>
          </a:p>
        </p:txBody>
      </p:sp>
      <p:sp>
        <p:nvSpPr>
          <p:cNvPr id="421" name="CustomShape 5"/>
          <p:cNvSpPr/>
          <p:nvPr/>
        </p:nvSpPr>
        <p:spPr>
          <a:xfrm>
            <a:off x="396720" y="4363920"/>
            <a:ext cx="71640" cy="505080"/>
          </a:xfrm>
          <a:custGeom>
            <a:avLst/>
            <a:gdLst/>
            <a:ahLst/>
            <a:rect l="0" t="0" r="r" b="b"/>
            <a:pathLst>
              <a:path w="201" h="1405">
                <a:moveTo>
                  <a:pt x="50" y="1404"/>
                </a:moveTo>
                <a:lnTo>
                  <a:pt x="50" y="351"/>
                </a:lnTo>
                <a:lnTo>
                  <a:pt x="0" y="351"/>
                </a:lnTo>
                <a:lnTo>
                  <a:pt x="100" y="0"/>
                </a:lnTo>
                <a:lnTo>
                  <a:pt x="200" y="351"/>
                </a:lnTo>
                <a:lnTo>
                  <a:pt x="150" y="351"/>
                </a:lnTo>
                <a:lnTo>
                  <a:pt x="150" y="1404"/>
                </a:lnTo>
                <a:lnTo>
                  <a:pt x="50" y="1404"/>
                </a:lnTo>
              </a:path>
            </a:pathLst>
          </a:custGeom>
          <a:solidFill>
            <a:srgbClr val="3366ff"/>
          </a:solidFill>
          <a:ln>
            <a:noFill/>
          </a:ln>
          <a:effectLst>
            <a:outerShdw dist="17819" dir="2700000">
              <a:srgbClr val="1e3c98"/>
            </a:outerShdw>
          </a:effectLst>
        </p:spPr>
        <p:style>
          <a:lnRef idx="0"/>
          <a:fillRef idx="0"/>
          <a:effectRef idx="0"/>
          <a:fontRef idx="minor"/>
        </p:style>
      </p:sp>
      <p:sp>
        <p:nvSpPr>
          <p:cNvPr id="422" name="CustomShape 6"/>
          <p:cNvSpPr/>
          <p:nvPr/>
        </p:nvSpPr>
        <p:spPr>
          <a:xfrm>
            <a:off x="234000" y="5176800"/>
            <a:ext cx="54792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HIF</a:t>
            </a:r>
            <a:endParaRPr b="0" lang="pt-BR" sz="1800" spc="-1" strike="noStrike">
              <a:solidFill>
                <a:srgbClr val="ffffff"/>
              </a:solidFill>
              <a:uFill>
                <a:solidFill>
                  <a:srgbClr val="ffffff"/>
                </a:solidFill>
              </a:uFill>
              <a:latin typeface="Arial"/>
            </a:endParaRPr>
          </a:p>
        </p:txBody>
      </p:sp>
      <p:sp>
        <p:nvSpPr>
          <p:cNvPr id="423" name="CustomShape 7"/>
          <p:cNvSpPr/>
          <p:nvPr/>
        </p:nvSpPr>
        <p:spPr>
          <a:xfrm>
            <a:off x="1311480" y="5227560"/>
            <a:ext cx="1494360" cy="307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400" spc="-1" strike="noStrike">
                <a:solidFill>
                  <a:srgbClr val="ffffff"/>
                </a:solidFill>
                <a:uFill>
                  <a:solidFill>
                    <a:srgbClr val="ffffff"/>
                  </a:solidFill>
                </a:uFill>
                <a:latin typeface="Arial"/>
              </a:rPr>
              <a:t>Célula endotelial</a:t>
            </a:r>
            <a:endParaRPr b="0" lang="pt-BR" sz="1800" spc="-1" strike="noStrike">
              <a:solidFill>
                <a:srgbClr val="ffffff"/>
              </a:solidFill>
              <a:uFill>
                <a:solidFill>
                  <a:srgbClr val="ffffff"/>
                </a:solidFill>
              </a:uFill>
              <a:latin typeface="Arial"/>
            </a:endParaRPr>
          </a:p>
        </p:txBody>
      </p:sp>
      <p:sp>
        <p:nvSpPr>
          <p:cNvPr id="424" name="CustomShape 8"/>
          <p:cNvSpPr/>
          <p:nvPr/>
        </p:nvSpPr>
        <p:spPr>
          <a:xfrm rot="18591600">
            <a:off x="1223640" y="4113000"/>
            <a:ext cx="1008000" cy="360360"/>
          </a:xfrm>
          <a:custGeom>
            <a:avLst/>
            <a:gdLst/>
            <a:ahLst/>
            <a:rect l="0" t="0" r="r" b="b"/>
            <a:pathLst>
              <a:path w="2365" h="1003">
                <a:moveTo>
                  <a:pt x="0" y="251"/>
                </a:moveTo>
                <a:lnTo>
                  <a:pt x="1663" y="250"/>
                </a:lnTo>
                <a:lnTo>
                  <a:pt x="1662" y="0"/>
                </a:lnTo>
                <a:lnTo>
                  <a:pt x="2364" y="501"/>
                </a:lnTo>
                <a:lnTo>
                  <a:pt x="1663" y="1002"/>
                </a:lnTo>
                <a:lnTo>
                  <a:pt x="1663" y="751"/>
                </a:lnTo>
                <a:lnTo>
                  <a:pt x="1" y="752"/>
                </a:lnTo>
                <a:lnTo>
                  <a:pt x="0" y="251"/>
                </a:lnTo>
              </a:path>
              <a:path w="88" h="502">
                <a:moveTo>
                  <a:pt x="0" y="0"/>
                </a:moveTo>
                <a:lnTo>
                  <a:pt x="87" y="0"/>
                </a:lnTo>
                <a:lnTo>
                  <a:pt x="87" y="500"/>
                </a:lnTo>
                <a:lnTo>
                  <a:pt x="0" y="501"/>
                </a:lnTo>
                <a:lnTo>
                  <a:pt x="0" y="0"/>
                </a:lnTo>
              </a:path>
              <a:path w="176" h="503">
                <a:moveTo>
                  <a:pt x="0" y="0"/>
                </a:moveTo>
                <a:lnTo>
                  <a:pt x="175" y="0"/>
                </a:lnTo>
                <a:lnTo>
                  <a:pt x="175" y="501"/>
                </a:lnTo>
                <a:lnTo>
                  <a:pt x="0" y="502"/>
                </a:lnTo>
                <a:lnTo>
                  <a:pt x="0" y="0"/>
                </a:lnTo>
              </a:path>
            </a:pathLst>
          </a:custGeom>
          <a:solidFill>
            <a:srgbClr val="3366ff"/>
          </a:solidFill>
          <a:ln>
            <a:noFill/>
          </a:ln>
          <a:effectLst>
            <a:outerShdw dist="17819" dir="2700000">
              <a:srgbClr val="1e3c98"/>
            </a:outerShdw>
          </a:effectLst>
        </p:spPr>
        <p:style>
          <a:lnRef idx="0"/>
          <a:fillRef idx="0"/>
          <a:effectRef idx="0"/>
          <a:fontRef idx="minor"/>
        </p:style>
      </p:sp>
      <p:sp>
        <p:nvSpPr>
          <p:cNvPr id="425" name="CustomShape 9"/>
          <p:cNvSpPr/>
          <p:nvPr/>
        </p:nvSpPr>
        <p:spPr>
          <a:xfrm>
            <a:off x="3853080" y="2133720"/>
            <a:ext cx="80244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a:p>
            <a:pPr/>
            <a:r>
              <a:rPr b="0" lang="pt-BR" sz="1800" spc="-1" strike="noStrike">
                <a:solidFill>
                  <a:srgbClr val="ffffff"/>
                </a:solidFill>
                <a:uFill>
                  <a:solidFill>
                    <a:srgbClr val="ffffff"/>
                  </a:solidFill>
                </a:uFill>
                <a:latin typeface="Arial"/>
              </a:rPr>
              <a:t>bFGF</a:t>
            </a:r>
            <a:endParaRPr b="0" lang="pt-BR" sz="1800" spc="-1" strike="noStrike">
              <a:solidFill>
                <a:srgbClr val="ffffff"/>
              </a:solidFill>
              <a:uFill>
                <a:solidFill>
                  <a:srgbClr val="ffffff"/>
                </a:solidFill>
              </a:uFill>
              <a:latin typeface="Arial"/>
            </a:endParaRPr>
          </a:p>
        </p:txBody>
      </p:sp>
      <p:sp>
        <p:nvSpPr>
          <p:cNvPr id="426" name="CustomShape 10"/>
          <p:cNvSpPr/>
          <p:nvPr/>
        </p:nvSpPr>
        <p:spPr>
          <a:xfrm rot="10800000">
            <a:off x="3860640" y="2685960"/>
            <a:ext cx="71280" cy="433440"/>
          </a:xfrm>
          <a:custGeom>
            <a:avLst/>
            <a:gdLst/>
            <a:ahLst/>
            <a:rect l="0" t="0" r="r" b="b"/>
            <a:pathLst>
              <a:path w="200" h="1206">
                <a:moveTo>
                  <a:pt x="49" y="1205"/>
                </a:moveTo>
                <a:lnTo>
                  <a:pt x="49" y="301"/>
                </a:lnTo>
                <a:lnTo>
                  <a:pt x="0" y="301"/>
                </a:lnTo>
                <a:lnTo>
                  <a:pt x="99" y="0"/>
                </a:lnTo>
                <a:lnTo>
                  <a:pt x="199" y="301"/>
                </a:lnTo>
                <a:lnTo>
                  <a:pt x="149" y="301"/>
                </a:lnTo>
                <a:lnTo>
                  <a:pt x="149" y="1205"/>
                </a:lnTo>
                <a:lnTo>
                  <a:pt x="49" y="1205"/>
                </a:lnTo>
              </a:path>
            </a:pathLst>
          </a:custGeom>
          <a:solidFill>
            <a:srgbClr val="3366ff"/>
          </a:solidFill>
          <a:ln>
            <a:noFill/>
          </a:ln>
          <a:effectLst>
            <a:outerShdw dist="17819" dir="2700000">
              <a:srgbClr val="1e3c98"/>
            </a:outerShdw>
          </a:effectLst>
        </p:spPr>
        <p:style>
          <a:lnRef idx="0"/>
          <a:fillRef idx="0"/>
          <a:effectRef idx="0"/>
          <a:fontRef idx="minor"/>
        </p:style>
      </p:sp>
      <p:sp>
        <p:nvSpPr>
          <p:cNvPr id="427" name="CustomShape 11"/>
          <p:cNvSpPr/>
          <p:nvPr/>
        </p:nvSpPr>
        <p:spPr>
          <a:xfrm>
            <a:off x="3708360" y="3068640"/>
            <a:ext cx="934920" cy="360360"/>
          </a:xfrm>
          <a:custGeom>
            <a:avLst/>
            <a:gdLst/>
            <a:ahLst/>
            <a:rect l="0" t="0" r="r" b="b"/>
            <a:pathLst>
              <a:path w="2194" h="1003">
                <a:moveTo>
                  <a:pt x="0" y="250"/>
                </a:moveTo>
                <a:lnTo>
                  <a:pt x="1543" y="250"/>
                </a:lnTo>
                <a:lnTo>
                  <a:pt x="1543" y="0"/>
                </a:lnTo>
                <a:lnTo>
                  <a:pt x="2193" y="501"/>
                </a:lnTo>
                <a:lnTo>
                  <a:pt x="1543" y="1002"/>
                </a:lnTo>
                <a:lnTo>
                  <a:pt x="1543" y="751"/>
                </a:lnTo>
                <a:lnTo>
                  <a:pt x="0" y="751"/>
                </a:lnTo>
                <a:lnTo>
                  <a:pt x="0" y="250"/>
                </a:lnTo>
              </a:path>
              <a:path w="82" h="502">
                <a:moveTo>
                  <a:pt x="0" y="0"/>
                </a:moveTo>
                <a:lnTo>
                  <a:pt x="81" y="0"/>
                </a:lnTo>
                <a:lnTo>
                  <a:pt x="81" y="501"/>
                </a:lnTo>
                <a:lnTo>
                  <a:pt x="0" y="501"/>
                </a:lnTo>
                <a:lnTo>
                  <a:pt x="0" y="0"/>
                </a:lnTo>
              </a:path>
              <a:path w="163" h="502">
                <a:moveTo>
                  <a:pt x="0" y="0"/>
                </a:moveTo>
                <a:lnTo>
                  <a:pt x="162" y="0"/>
                </a:lnTo>
                <a:lnTo>
                  <a:pt x="162" y="501"/>
                </a:lnTo>
                <a:lnTo>
                  <a:pt x="0" y="501"/>
                </a:lnTo>
                <a:lnTo>
                  <a:pt x="0" y="0"/>
                </a:lnTo>
              </a:path>
            </a:pathLst>
          </a:custGeom>
          <a:solidFill>
            <a:srgbClr val="3366ff"/>
          </a:solidFill>
          <a:ln>
            <a:noFill/>
          </a:ln>
          <a:effectLst>
            <a:outerShdw dist="17819" dir="2700000">
              <a:srgbClr val="1e3c98"/>
            </a:outerShdw>
          </a:effectLst>
        </p:spPr>
        <p:style>
          <a:lnRef idx="0"/>
          <a:fillRef idx="0"/>
          <a:effectRef idx="0"/>
          <a:fontRef idx="minor"/>
        </p:style>
      </p:sp>
      <p:sp>
        <p:nvSpPr>
          <p:cNvPr id="428" name="CustomShape 12"/>
          <p:cNvSpPr/>
          <p:nvPr/>
        </p:nvSpPr>
        <p:spPr>
          <a:xfrm>
            <a:off x="5221080" y="1773360"/>
            <a:ext cx="139392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Caspases +</a:t>
            </a:r>
            <a:endParaRPr b="0" lang="pt-BR" sz="1800" spc="-1" strike="noStrike">
              <a:solidFill>
                <a:srgbClr val="ffffff"/>
              </a:solidFill>
              <a:uFill>
                <a:solidFill>
                  <a:srgbClr val="ffffff"/>
                </a:solidFill>
              </a:uFill>
              <a:latin typeface="Arial"/>
            </a:endParaRPr>
          </a:p>
          <a:p>
            <a:pPr/>
            <a:r>
              <a:rPr b="0" lang="pt-BR" sz="1800" spc="-1" strike="noStrike">
                <a:solidFill>
                  <a:srgbClr val="ffffff"/>
                </a:solidFill>
                <a:uFill>
                  <a:solidFill>
                    <a:srgbClr val="ffffff"/>
                  </a:solidFill>
                </a:uFill>
                <a:latin typeface="Arial"/>
              </a:rPr>
              <a:t>ICAM1+</a:t>
            </a:r>
            <a:endParaRPr b="0" lang="pt-BR" sz="1800" spc="-1" strike="noStrike">
              <a:solidFill>
                <a:srgbClr val="ffffff"/>
              </a:solidFill>
              <a:uFill>
                <a:solidFill>
                  <a:srgbClr val="ffffff"/>
                </a:solidFill>
              </a:uFill>
              <a:latin typeface="Arial"/>
            </a:endParaRPr>
          </a:p>
        </p:txBody>
      </p:sp>
      <p:pic>
        <p:nvPicPr>
          <p:cNvPr id="429" name="" descr=""/>
          <p:cNvPicPr/>
          <p:nvPr/>
        </p:nvPicPr>
        <p:blipFill>
          <a:blip r:embed="rId11"/>
          <a:stretch/>
        </p:blipFill>
        <p:spPr>
          <a:xfrm>
            <a:off x="5435640" y="2852640"/>
            <a:ext cx="407880" cy="357120"/>
          </a:xfrm>
          <a:prstGeom prst="rect">
            <a:avLst/>
          </a:prstGeom>
          <a:ln>
            <a:noFill/>
          </a:ln>
        </p:spPr>
      </p:pic>
      <p:pic>
        <p:nvPicPr>
          <p:cNvPr id="430" name="" descr=""/>
          <p:cNvPicPr/>
          <p:nvPr/>
        </p:nvPicPr>
        <p:blipFill>
          <a:blip r:embed="rId12"/>
          <a:stretch/>
        </p:blipFill>
        <p:spPr>
          <a:xfrm>
            <a:off x="5651640" y="3068640"/>
            <a:ext cx="407880" cy="357120"/>
          </a:xfrm>
          <a:prstGeom prst="rect">
            <a:avLst/>
          </a:prstGeom>
          <a:ln>
            <a:noFill/>
          </a:ln>
        </p:spPr>
      </p:pic>
      <p:pic>
        <p:nvPicPr>
          <p:cNvPr id="431" name="" descr=""/>
          <p:cNvPicPr/>
          <p:nvPr/>
        </p:nvPicPr>
        <p:blipFill>
          <a:blip r:embed="rId13"/>
          <a:stretch/>
        </p:blipFill>
        <p:spPr>
          <a:xfrm>
            <a:off x="5867280" y="3284640"/>
            <a:ext cx="408240" cy="357120"/>
          </a:xfrm>
          <a:prstGeom prst="rect">
            <a:avLst/>
          </a:prstGeom>
          <a:ln>
            <a:noFill/>
          </a:ln>
        </p:spPr>
      </p:pic>
      <p:pic>
        <p:nvPicPr>
          <p:cNvPr id="432" name="" descr=""/>
          <p:cNvPicPr/>
          <p:nvPr/>
        </p:nvPicPr>
        <p:blipFill>
          <a:blip r:embed="rId14"/>
          <a:stretch/>
        </p:blipFill>
        <p:spPr>
          <a:xfrm>
            <a:off x="5867280" y="2565360"/>
            <a:ext cx="408240" cy="357120"/>
          </a:xfrm>
          <a:prstGeom prst="rect">
            <a:avLst/>
          </a:prstGeom>
          <a:ln>
            <a:noFill/>
          </a:ln>
        </p:spPr>
      </p:pic>
      <p:pic>
        <p:nvPicPr>
          <p:cNvPr id="433" name="" descr=""/>
          <p:cNvPicPr/>
          <p:nvPr/>
        </p:nvPicPr>
        <p:blipFill>
          <a:blip r:embed="rId15"/>
          <a:stretch/>
        </p:blipFill>
        <p:spPr>
          <a:xfrm>
            <a:off x="6083280" y="2781360"/>
            <a:ext cx="407880" cy="357120"/>
          </a:xfrm>
          <a:prstGeom prst="rect">
            <a:avLst/>
          </a:prstGeom>
          <a:ln>
            <a:noFill/>
          </a:ln>
        </p:spPr>
      </p:pic>
      <p:pic>
        <p:nvPicPr>
          <p:cNvPr id="434" name="" descr=""/>
          <p:cNvPicPr/>
          <p:nvPr/>
        </p:nvPicPr>
        <p:blipFill>
          <a:blip r:embed="rId16"/>
          <a:stretch/>
        </p:blipFill>
        <p:spPr>
          <a:xfrm>
            <a:off x="6299280" y="2997360"/>
            <a:ext cx="407880" cy="357120"/>
          </a:xfrm>
          <a:prstGeom prst="rect">
            <a:avLst/>
          </a:prstGeom>
          <a:ln>
            <a:noFill/>
          </a:ln>
        </p:spPr>
      </p:pic>
      <p:sp>
        <p:nvSpPr>
          <p:cNvPr id="435" name="CustomShape 13"/>
          <p:cNvSpPr/>
          <p:nvPr/>
        </p:nvSpPr>
        <p:spPr>
          <a:xfrm>
            <a:off x="1818000" y="1909800"/>
            <a:ext cx="84672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MIB1+</a:t>
            </a:r>
            <a:endParaRPr b="0" lang="pt-BR" sz="1800" spc="-1" strike="noStrike">
              <a:solidFill>
                <a:srgbClr val="ffffff"/>
              </a:solidFill>
              <a:uFill>
                <a:solidFill>
                  <a:srgbClr val="ffffff"/>
                </a:solidFill>
              </a:uFill>
              <a:latin typeface="Arial"/>
            </a:endParaRPr>
          </a:p>
        </p:txBody>
      </p:sp>
      <p:sp>
        <p:nvSpPr>
          <p:cNvPr id="436" name="CustomShape 14"/>
          <p:cNvSpPr/>
          <p:nvPr/>
        </p:nvSpPr>
        <p:spPr>
          <a:xfrm>
            <a:off x="1961280" y="6256440"/>
            <a:ext cx="8910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3-12 m</a:t>
            </a:r>
            <a:endParaRPr b="0" lang="pt-BR" sz="1800" spc="-1" strike="noStrike">
              <a:solidFill>
                <a:srgbClr val="ffffff"/>
              </a:solidFill>
              <a:uFill>
                <a:solidFill>
                  <a:srgbClr val="ffffff"/>
                </a:solidFill>
              </a:uFill>
              <a:latin typeface="Arial"/>
            </a:endParaRPr>
          </a:p>
        </p:txBody>
      </p:sp>
      <p:sp>
        <p:nvSpPr>
          <p:cNvPr id="437" name="CustomShape 15"/>
          <p:cNvSpPr/>
          <p:nvPr/>
        </p:nvSpPr>
        <p:spPr>
          <a:xfrm>
            <a:off x="4194360" y="6269040"/>
            <a:ext cx="10188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12-36 m</a:t>
            </a:r>
            <a:endParaRPr b="0" lang="pt-BR" sz="1800" spc="-1" strike="noStrike">
              <a:solidFill>
                <a:srgbClr val="ffffff"/>
              </a:solidFill>
              <a:uFill>
                <a:solidFill>
                  <a:srgbClr val="ffffff"/>
                </a:solidFill>
              </a:uFill>
              <a:latin typeface="Arial"/>
            </a:endParaRPr>
          </a:p>
        </p:txBody>
      </p:sp>
      <p:sp>
        <p:nvSpPr>
          <p:cNvPr id="438" name="CustomShape 16"/>
          <p:cNvSpPr/>
          <p:nvPr/>
        </p:nvSpPr>
        <p:spPr>
          <a:xfrm>
            <a:off x="8227080" y="6237360"/>
            <a:ext cx="70056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800" spc="-1" strike="noStrike">
                <a:solidFill>
                  <a:srgbClr val="ffffff"/>
                </a:solidFill>
                <a:uFill>
                  <a:solidFill>
                    <a:srgbClr val="ffffff"/>
                  </a:solidFill>
                </a:uFill>
                <a:latin typeface="Arial"/>
              </a:rPr>
              <a:t>3-7 a</a:t>
            </a:r>
            <a:endParaRPr b="0" lang="pt-BR" sz="1800" spc="-1" strike="noStrike">
              <a:solidFill>
                <a:srgbClr val="ffffff"/>
              </a:solidFill>
              <a:uFill>
                <a:solidFill>
                  <a:srgbClr val="ffffff"/>
                </a:solidFill>
              </a:uFill>
              <a:latin typeface="Arial"/>
            </a:endParaRPr>
          </a:p>
        </p:txBody>
      </p:sp>
      <p:sp>
        <p:nvSpPr>
          <p:cNvPr id="439" name="CustomShape 17"/>
          <p:cNvSpPr/>
          <p:nvPr/>
        </p:nvSpPr>
        <p:spPr>
          <a:xfrm>
            <a:off x="6516720" y="3860640"/>
            <a:ext cx="1512720" cy="920880"/>
          </a:xfrm>
          <a:prstGeom prst="ellipse">
            <a:avLst/>
          </a:prstGeom>
          <a:solidFill>
            <a:srgbClr val="3366ff"/>
          </a:solidFill>
          <a:ln>
            <a:noFill/>
          </a:ln>
          <a:effectLst>
            <a:outerShdw dist="17819" dir="2700000">
              <a:srgbClr val="1e3c98"/>
            </a:outerShdw>
          </a:effectLst>
        </p:spPr>
        <p:style>
          <a:lnRef idx="0"/>
          <a:fillRef idx="0"/>
          <a:effectRef idx="0"/>
          <a:fontRef idx="minor"/>
        </p:style>
      </p:sp>
      <p:sp>
        <p:nvSpPr>
          <p:cNvPr id="440" name="CustomShape 18"/>
          <p:cNvSpPr/>
          <p:nvPr/>
        </p:nvSpPr>
        <p:spPr>
          <a:xfrm>
            <a:off x="7885080" y="4941720"/>
            <a:ext cx="793800" cy="482760"/>
          </a:xfrm>
          <a:prstGeom prst="ellipse">
            <a:avLst/>
          </a:prstGeom>
          <a:solidFill>
            <a:srgbClr val="3366ff"/>
          </a:solidFill>
          <a:ln>
            <a:noFill/>
          </a:ln>
          <a:effectLst>
            <a:outerShdw dist="17819" dir="2700000">
              <a:srgbClr val="1e3c98"/>
            </a:outerShdw>
          </a:effectLst>
        </p:spPr>
        <p:style>
          <a:lnRef idx="0"/>
          <a:fillRef idx="0"/>
          <a:effectRef idx="0"/>
          <a:fontRef idx="minor"/>
        </p:style>
      </p:sp>
      <p:pic>
        <p:nvPicPr>
          <p:cNvPr id="441" name="" descr=""/>
          <p:cNvPicPr/>
          <p:nvPr/>
        </p:nvPicPr>
        <p:blipFill>
          <a:blip r:embed="rId17"/>
          <a:stretch/>
        </p:blipFill>
        <p:spPr>
          <a:xfrm>
            <a:off x="6804000" y="4005360"/>
            <a:ext cx="407880" cy="357120"/>
          </a:xfrm>
          <a:prstGeom prst="rect">
            <a:avLst/>
          </a:prstGeom>
          <a:ln>
            <a:noFill/>
          </a:ln>
        </p:spPr>
      </p:pic>
      <p:pic>
        <p:nvPicPr>
          <p:cNvPr id="442" name="" descr=""/>
          <p:cNvPicPr/>
          <p:nvPr/>
        </p:nvPicPr>
        <p:blipFill>
          <a:blip r:embed="rId18"/>
          <a:stretch/>
        </p:blipFill>
        <p:spPr>
          <a:xfrm>
            <a:off x="7020000" y="4221000"/>
            <a:ext cx="407880" cy="357480"/>
          </a:xfrm>
          <a:prstGeom prst="rect">
            <a:avLst/>
          </a:prstGeom>
          <a:ln>
            <a:noFill/>
          </a:ln>
        </p:spPr>
      </p:pic>
      <p:pic>
        <p:nvPicPr>
          <p:cNvPr id="443" name="" descr=""/>
          <p:cNvPicPr/>
          <p:nvPr/>
        </p:nvPicPr>
        <p:blipFill>
          <a:blip r:embed="rId19"/>
          <a:stretch/>
        </p:blipFill>
        <p:spPr>
          <a:xfrm>
            <a:off x="7380360" y="4292640"/>
            <a:ext cx="407880" cy="357120"/>
          </a:xfrm>
          <a:prstGeom prst="rect">
            <a:avLst/>
          </a:prstGeom>
          <a:ln>
            <a:noFill/>
          </a:ln>
        </p:spPr>
      </p:pic>
      <p:pic>
        <p:nvPicPr>
          <p:cNvPr id="444" name="" descr=""/>
          <p:cNvPicPr/>
          <p:nvPr/>
        </p:nvPicPr>
        <p:blipFill>
          <a:blip r:embed="rId20"/>
          <a:stretch/>
        </p:blipFill>
        <p:spPr>
          <a:xfrm>
            <a:off x="5003640" y="3141720"/>
            <a:ext cx="335160" cy="293760"/>
          </a:xfrm>
          <a:prstGeom prst="rect">
            <a:avLst/>
          </a:prstGeom>
          <a:ln>
            <a:noFill/>
          </a:ln>
        </p:spPr>
      </p:pic>
      <p:pic>
        <p:nvPicPr>
          <p:cNvPr id="445" name="" descr=""/>
          <p:cNvPicPr/>
          <p:nvPr/>
        </p:nvPicPr>
        <p:blipFill>
          <a:blip r:embed="rId21"/>
          <a:stretch/>
        </p:blipFill>
        <p:spPr>
          <a:xfrm>
            <a:off x="6443640" y="3284640"/>
            <a:ext cx="335160" cy="293760"/>
          </a:xfrm>
          <a:prstGeom prst="rect">
            <a:avLst/>
          </a:prstGeom>
          <a:ln>
            <a:noFill/>
          </a:ln>
        </p:spPr>
      </p:pic>
      <p:pic>
        <p:nvPicPr>
          <p:cNvPr id="446" name="" descr=""/>
          <p:cNvPicPr/>
          <p:nvPr/>
        </p:nvPicPr>
        <p:blipFill>
          <a:blip r:embed="rId22"/>
          <a:stretch/>
        </p:blipFill>
        <p:spPr>
          <a:xfrm>
            <a:off x="6877080" y="4365720"/>
            <a:ext cx="334800" cy="293760"/>
          </a:xfrm>
          <a:prstGeom prst="rect">
            <a:avLst/>
          </a:prstGeom>
          <a:ln>
            <a:noFill/>
          </a:ln>
        </p:spPr>
      </p:pic>
      <p:pic>
        <p:nvPicPr>
          <p:cNvPr id="447" name="" descr=""/>
          <p:cNvPicPr/>
          <p:nvPr/>
        </p:nvPicPr>
        <p:blipFill>
          <a:blip r:embed="rId23"/>
          <a:stretch/>
        </p:blipFill>
        <p:spPr>
          <a:xfrm>
            <a:off x="6588000" y="4221000"/>
            <a:ext cx="335160" cy="293760"/>
          </a:xfrm>
          <a:prstGeom prst="rect">
            <a:avLst/>
          </a:prstGeom>
          <a:ln>
            <a:noFill/>
          </a:ln>
        </p:spPr>
      </p:pic>
      <p:pic>
        <p:nvPicPr>
          <p:cNvPr id="448" name="" descr=""/>
          <p:cNvPicPr/>
          <p:nvPr/>
        </p:nvPicPr>
        <p:blipFill>
          <a:blip r:embed="rId24"/>
          <a:stretch/>
        </p:blipFill>
        <p:spPr>
          <a:xfrm>
            <a:off x="7524720" y="4005360"/>
            <a:ext cx="335160" cy="293760"/>
          </a:xfrm>
          <a:prstGeom prst="rect">
            <a:avLst/>
          </a:prstGeom>
          <a:ln>
            <a:noFill/>
          </a:ln>
        </p:spPr>
      </p:pic>
      <p:pic>
        <p:nvPicPr>
          <p:cNvPr id="449" name="" descr=""/>
          <p:cNvPicPr/>
          <p:nvPr/>
        </p:nvPicPr>
        <p:blipFill>
          <a:blip r:embed="rId25"/>
          <a:stretch/>
        </p:blipFill>
        <p:spPr>
          <a:xfrm>
            <a:off x="7164360" y="3860640"/>
            <a:ext cx="335160" cy="293760"/>
          </a:xfrm>
          <a:prstGeom prst="rect">
            <a:avLst/>
          </a:prstGeom>
          <a:ln>
            <a:noFill/>
          </a:ln>
        </p:spPr>
      </p:pic>
      <p:pic>
        <p:nvPicPr>
          <p:cNvPr id="450" name="" descr=""/>
          <p:cNvPicPr/>
          <p:nvPr/>
        </p:nvPicPr>
        <p:blipFill>
          <a:blip r:embed="rId26"/>
          <a:stretch/>
        </p:blipFill>
        <p:spPr>
          <a:xfrm>
            <a:off x="8101080" y="5013360"/>
            <a:ext cx="334800" cy="293760"/>
          </a:xfrm>
          <a:prstGeom prst="rect">
            <a:avLst/>
          </a:prstGeom>
          <a:ln>
            <a:noFill/>
          </a:ln>
        </p:spPr>
      </p:pic>
      <p:sp>
        <p:nvSpPr>
          <p:cNvPr id="451" name="CustomShape 19"/>
          <p:cNvSpPr/>
          <p:nvPr/>
        </p:nvSpPr>
        <p:spPr>
          <a:xfrm rot="2311200">
            <a:off x="4932000" y="4652640"/>
            <a:ext cx="2665440" cy="287280"/>
          </a:xfrm>
          <a:custGeom>
            <a:avLst/>
            <a:gdLst/>
            <a:ahLst/>
            <a:rect l="0" t="0" r="r" b="b"/>
            <a:pathLst>
              <a:path w="6249" h="800">
                <a:moveTo>
                  <a:pt x="0" y="206"/>
                </a:moveTo>
                <a:lnTo>
                  <a:pt x="4396" y="199"/>
                </a:lnTo>
                <a:lnTo>
                  <a:pt x="4397" y="0"/>
                </a:lnTo>
                <a:lnTo>
                  <a:pt x="6248" y="397"/>
                </a:lnTo>
                <a:lnTo>
                  <a:pt x="4397" y="799"/>
                </a:lnTo>
                <a:lnTo>
                  <a:pt x="4397" y="599"/>
                </a:lnTo>
                <a:lnTo>
                  <a:pt x="1" y="605"/>
                </a:lnTo>
                <a:lnTo>
                  <a:pt x="0" y="206"/>
                </a:lnTo>
              </a:path>
              <a:path w="233" h="401">
                <a:moveTo>
                  <a:pt x="0" y="0"/>
                </a:moveTo>
                <a:lnTo>
                  <a:pt x="232" y="0"/>
                </a:lnTo>
                <a:lnTo>
                  <a:pt x="232" y="400"/>
                </a:lnTo>
                <a:lnTo>
                  <a:pt x="1" y="400"/>
                </a:lnTo>
                <a:lnTo>
                  <a:pt x="0" y="0"/>
                </a:lnTo>
              </a:path>
              <a:path w="464" h="402">
                <a:moveTo>
                  <a:pt x="0" y="0"/>
                </a:moveTo>
                <a:lnTo>
                  <a:pt x="463" y="0"/>
                </a:lnTo>
                <a:lnTo>
                  <a:pt x="463" y="400"/>
                </a:lnTo>
                <a:lnTo>
                  <a:pt x="0" y="401"/>
                </a:lnTo>
                <a:lnTo>
                  <a:pt x="0" y="0"/>
                </a:lnTo>
              </a:path>
            </a:pathLst>
          </a:custGeom>
          <a:solidFill>
            <a:srgbClr val="3366ff"/>
          </a:solidFill>
          <a:ln>
            <a:noFill/>
          </a:ln>
          <a:effectLst>
            <a:outerShdw dist="17819" dir="2700000">
              <a:srgbClr val="1e3c98"/>
            </a:outerShdw>
          </a:effectLst>
        </p:spPr>
        <p:style>
          <a:lnRef idx="0"/>
          <a:fillRef idx="0"/>
          <a:effectRef idx="0"/>
          <a:fontRef idx="minor"/>
        </p:style>
      </p:sp>
      <p:sp>
        <p:nvSpPr>
          <p:cNvPr id="452" name="CustomShape 20"/>
          <p:cNvSpPr/>
          <p:nvPr/>
        </p:nvSpPr>
        <p:spPr>
          <a:xfrm>
            <a:off x="468360" y="404640"/>
            <a:ext cx="2590920" cy="936720"/>
          </a:xfrm>
          <a:prstGeom prst="rect">
            <a:avLst/>
          </a:prstGeom>
          <a:solidFill>
            <a:srgbClr val="3366ff"/>
          </a:solidFill>
          <a:ln>
            <a:noFill/>
          </a:ln>
          <a:effectLst>
            <a:outerShdw dist="17819" dir="2700000">
              <a:srgbClr val="1e3c98"/>
            </a:outerShdw>
          </a:effectLst>
        </p:spPr>
        <p:style>
          <a:lnRef idx="0"/>
          <a:fillRef idx="0"/>
          <a:effectRef idx="0"/>
          <a:fontRef idx="minor"/>
        </p:style>
        <p:txBody>
          <a:bodyPr wrap="none" lIns="90000" rIns="90000" tIns="46800" bIns="46800" anchor="ctr"/>
          <a:p>
            <a:pPr algn="ctr"/>
            <a:r>
              <a:rPr b="0" lang="pt-BR" sz="1800" spc="-1" strike="noStrike">
                <a:solidFill>
                  <a:srgbClr val="ffffff"/>
                </a:solidFill>
                <a:uFill>
                  <a:solidFill>
                    <a:srgbClr val="ffffff"/>
                  </a:solidFill>
                </a:uFill>
                <a:latin typeface="Arial"/>
              </a:rPr>
              <a:t>Fase Proliferativa</a:t>
            </a:r>
            <a:endParaRPr b="0" lang="pt-BR" sz="1800" spc="-1" strike="noStrike">
              <a:solidFill>
                <a:srgbClr val="ffffff"/>
              </a:solidFill>
              <a:uFill>
                <a:solidFill>
                  <a:srgbClr val="ffffff"/>
                </a:solidFill>
              </a:uFill>
              <a:latin typeface="Arial"/>
            </a:endParaRPr>
          </a:p>
        </p:txBody>
      </p:sp>
      <p:sp>
        <p:nvSpPr>
          <p:cNvPr id="453" name="CustomShape 21"/>
          <p:cNvSpPr/>
          <p:nvPr/>
        </p:nvSpPr>
        <p:spPr>
          <a:xfrm>
            <a:off x="3276720" y="404640"/>
            <a:ext cx="2590560" cy="936720"/>
          </a:xfrm>
          <a:prstGeom prst="rect">
            <a:avLst/>
          </a:prstGeom>
          <a:solidFill>
            <a:srgbClr val="3366ff"/>
          </a:solidFill>
          <a:ln>
            <a:noFill/>
          </a:ln>
          <a:effectLst>
            <a:outerShdw dist="17819" dir="2700000">
              <a:srgbClr val="1e3c98"/>
            </a:outerShdw>
          </a:effectLst>
        </p:spPr>
        <p:style>
          <a:lnRef idx="0"/>
          <a:fillRef idx="0"/>
          <a:effectRef idx="0"/>
          <a:fontRef idx="minor"/>
        </p:style>
        <p:txBody>
          <a:bodyPr wrap="none" lIns="90000" rIns="90000" tIns="46800" bIns="46800" anchor="ctr"/>
          <a:p>
            <a:pPr algn="ctr"/>
            <a:r>
              <a:rPr b="0" lang="pt-BR" sz="1800" spc="-1" strike="noStrike">
                <a:solidFill>
                  <a:srgbClr val="ffffff"/>
                </a:solidFill>
                <a:uFill>
                  <a:solidFill>
                    <a:srgbClr val="ffffff"/>
                  </a:solidFill>
                </a:uFill>
                <a:latin typeface="Arial"/>
              </a:rPr>
              <a:t>Fase de Estabilização</a:t>
            </a:r>
            <a:endParaRPr b="0" lang="pt-BR" sz="1800" spc="-1" strike="noStrike">
              <a:solidFill>
                <a:srgbClr val="ffffff"/>
              </a:solidFill>
              <a:uFill>
                <a:solidFill>
                  <a:srgbClr val="ffffff"/>
                </a:solidFill>
              </a:uFill>
              <a:latin typeface="Arial"/>
            </a:endParaRPr>
          </a:p>
        </p:txBody>
      </p:sp>
      <p:sp>
        <p:nvSpPr>
          <p:cNvPr id="454" name="CustomShape 22"/>
          <p:cNvSpPr/>
          <p:nvPr/>
        </p:nvSpPr>
        <p:spPr>
          <a:xfrm>
            <a:off x="6084720" y="404640"/>
            <a:ext cx="2590920" cy="936720"/>
          </a:xfrm>
          <a:prstGeom prst="rect">
            <a:avLst/>
          </a:prstGeom>
          <a:solidFill>
            <a:srgbClr val="3366ff"/>
          </a:solidFill>
          <a:ln>
            <a:noFill/>
          </a:ln>
          <a:effectLst>
            <a:outerShdw dist="17819" dir="2700000">
              <a:srgbClr val="1e3c98"/>
            </a:outerShdw>
          </a:effectLst>
        </p:spPr>
        <p:style>
          <a:lnRef idx="0"/>
          <a:fillRef idx="0"/>
          <a:effectRef idx="0"/>
          <a:fontRef idx="minor"/>
        </p:style>
        <p:txBody>
          <a:bodyPr wrap="none" lIns="90000" rIns="90000" tIns="46800" bIns="46800" anchor="ctr"/>
          <a:p>
            <a:pPr algn="ctr"/>
            <a:r>
              <a:rPr b="0" lang="pt-BR" sz="1800" spc="-1" strike="noStrike">
                <a:solidFill>
                  <a:srgbClr val="ffffff"/>
                </a:solidFill>
                <a:uFill>
                  <a:solidFill>
                    <a:srgbClr val="ffffff"/>
                  </a:solidFill>
                </a:uFill>
                <a:latin typeface="Arial"/>
              </a:rPr>
              <a:t>Fase de Regressão</a:t>
            </a:r>
            <a:endParaRPr b="0" lang="pt-BR" sz="1800" spc="-1" strike="noStrike">
              <a:solidFill>
                <a:srgbClr val="ffffff"/>
              </a:solidFill>
              <a:uFill>
                <a:solidFill>
                  <a:srgbClr val="ffffff"/>
                </a:solidFill>
              </a:uFill>
              <a:latin typeface="Arial"/>
            </a:endParaRPr>
          </a:p>
        </p:txBody>
      </p:sp>
      <p:sp>
        <p:nvSpPr>
          <p:cNvPr id="455" name="CustomShape 23"/>
          <p:cNvSpPr/>
          <p:nvPr/>
        </p:nvSpPr>
        <p:spPr>
          <a:xfrm>
            <a:off x="6632280" y="6597720"/>
            <a:ext cx="218016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Adaptado de Léauté-Labrèze, 2008</a:t>
            </a:r>
            <a:endParaRPr b="0" lang="pt-BR" sz="1800" spc="-1" strike="noStrike">
              <a:solidFill>
                <a:srgbClr val="ffffff"/>
              </a:solidFill>
              <a:uFill>
                <a:solidFill>
                  <a:srgbClr val="ffffff"/>
                </a:solidFill>
              </a:uFill>
              <a:latin typeface="Arial"/>
            </a:endParaRPr>
          </a:p>
        </p:txBody>
      </p:sp>
      <p:sp>
        <p:nvSpPr>
          <p:cNvPr id="456" name="CustomShape 24"/>
          <p:cNvSpPr/>
          <p:nvPr/>
        </p:nvSpPr>
        <p:spPr>
          <a:xfrm>
            <a:off x="468360" y="1413000"/>
            <a:ext cx="3311640" cy="360360"/>
          </a:xfrm>
          <a:prstGeom prst="rect">
            <a:avLst/>
          </a:prstGeom>
          <a:solidFill>
            <a:srgbClr val="ff0066"/>
          </a:solidFill>
          <a:ln>
            <a:noFill/>
          </a:ln>
          <a:effectLst>
            <a:outerShdw dist="17819" dir="2700000">
              <a:srgbClr val="98003c"/>
            </a:outerShdw>
          </a:effectLst>
        </p:spPr>
        <p:style>
          <a:lnRef idx="0"/>
          <a:fillRef idx="0"/>
          <a:effectRef idx="0"/>
          <a:fontRef idx="minor"/>
        </p:style>
        <p:txBody>
          <a:bodyPr wrap="none" lIns="90000" rIns="90000" tIns="46800" bIns="46800" anchor="ctr"/>
          <a:p>
            <a:pPr algn="ctr"/>
            <a:r>
              <a:rPr b="0" lang="pt-BR" sz="1800" spc="-1" strike="noStrike">
                <a:solidFill>
                  <a:srgbClr val="ffffff"/>
                </a:solidFill>
                <a:uFill>
                  <a:solidFill>
                    <a:srgbClr val="ffffff"/>
                  </a:solidFill>
                </a:uFill>
                <a:latin typeface="Arial"/>
              </a:rPr>
              <a:t>Beta-bloqueador</a:t>
            </a:r>
            <a:endParaRPr b="0" lang="pt-BR" sz="1800" spc="-1" strike="noStrike">
              <a:solidFill>
                <a:srgbClr val="ffffff"/>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Hemangiomas da Infância</a:t>
            </a:r>
            <a:endParaRPr b="0" lang="pt-BR" sz="4400" spc="-1" strike="noStrike">
              <a:solidFill>
                <a:srgbClr val="ffffff"/>
              </a:solidFill>
              <a:uFill>
                <a:solidFill>
                  <a:srgbClr val="ffffff"/>
                </a:solidFill>
              </a:uFill>
              <a:latin typeface="Arial"/>
            </a:endParaRPr>
          </a:p>
        </p:txBody>
      </p:sp>
      <p:sp>
        <p:nvSpPr>
          <p:cNvPr id="358" name="TextShape 2"/>
          <p:cNvSpPr txBox="1"/>
          <p:nvPr/>
        </p:nvSpPr>
        <p:spPr>
          <a:xfrm>
            <a:off x="457200" y="1599840"/>
            <a:ext cx="8229600" cy="4530600"/>
          </a:xfrm>
          <a:prstGeom prst="rect">
            <a:avLst/>
          </a:prstGeom>
          <a:noFill/>
          <a:ln>
            <a:noFill/>
          </a:ln>
        </p:spPr>
        <p:txBody>
          <a:bodyPr/>
          <a:p>
            <a:pPr marL="342720" indent="-342720">
              <a:lnSpc>
                <a:spcPct val="90000"/>
              </a:lnSpc>
              <a:buBlip>
                <a:blip r:embed="rId1"/>
              </a:buBlip>
            </a:pPr>
            <a:r>
              <a:rPr b="0" lang="pt-BR" sz="3200" spc="-1" strike="noStrike">
                <a:solidFill>
                  <a:srgbClr val="ffffff"/>
                </a:solidFill>
                <a:uFill>
                  <a:solidFill>
                    <a:srgbClr val="ffffff"/>
                  </a:solidFill>
                </a:uFill>
                <a:latin typeface="Arial"/>
              </a:rPr>
              <a:t>Tumores mais comuns da infância</a:t>
            </a:r>
            <a:endParaRPr b="0" lang="pt-BR" sz="32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3-10% das crianças caucasianas</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Sexo feminino 2,4:1,0</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Cor branca, não latinos</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Prematuros (&lt; 37 sem) e PMT extremos (&lt;32 sem)</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PIG</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Idade materna &gt; 30 anos, história familiar</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Placenta prévia, pré-eclâmpsia</a:t>
            </a:r>
            <a:endParaRPr b="0" lang="pt-BR" sz="2800" spc="-1" strike="noStrike">
              <a:solidFill>
                <a:srgbClr val="ffffff"/>
              </a:solidFill>
              <a:uFill>
                <a:solidFill>
                  <a:srgbClr val="ffffff"/>
                </a:solidFill>
              </a:uFill>
              <a:latin typeface="Arial"/>
            </a:endParaRPr>
          </a:p>
        </p:txBody>
      </p:sp>
      <p:sp>
        <p:nvSpPr>
          <p:cNvPr id="359" name="CustomShape 3"/>
          <p:cNvSpPr/>
          <p:nvPr/>
        </p:nvSpPr>
        <p:spPr>
          <a:xfrm>
            <a:off x="6635520" y="6597720"/>
            <a:ext cx="19105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Adaptado de Haggstrom, 2007</a:t>
            </a:r>
            <a:endParaRPr b="0" lang="pt-BR" sz="1800" spc="-1" strike="noStrike">
              <a:solidFill>
                <a:srgbClr val="ffffff"/>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57" name="CustomShape 1"/>
          <p:cNvSpPr/>
          <p:nvPr/>
        </p:nvSpPr>
        <p:spPr>
          <a:xfrm>
            <a:off x="3679920" y="315000"/>
            <a:ext cx="480960" cy="51480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fa6a00"/>
              </a:gs>
              <a:gs pos="100000">
                <a:srgbClr val="1d593b"/>
              </a:gs>
            </a:gsLst>
            <a:lin ang="0"/>
          </a:gradFill>
          <a:ln>
            <a:noFill/>
          </a:ln>
        </p:spPr>
        <p:style>
          <a:lnRef idx="0"/>
          <a:fillRef idx="0"/>
          <a:effectRef idx="0"/>
          <a:fontRef idx="minor"/>
        </p:style>
      </p:sp>
      <p:sp>
        <p:nvSpPr>
          <p:cNvPr id="458" name="CustomShape 2"/>
          <p:cNvSpPr/>
          <p:nvPr/>
        </p:nvSpPr>
        <p:spPr>
          <a:xfrm rot="5400000">
            <a:off x="3695760" y="449640"/>
            <a:ext cx="445320" cy="266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459" name="CustomShape 3"/>
          <p:cNvSpPr/>
          <p:nvPr/>
        </p:nvSpPr>
        <p:spPr>
          <a:xfrm>
            <a:off x="3683520" y="293760"/>
            <a:ext cx="452880" cy="53640"/>
          </a:xfrm>
          <a:prstGeom prst="ellipse">
            <a:avLst/>
          </a:prstGeom>
          <a:gradFill>
            <a:gsLst>
              <a:gs pos="0">
                <a:srgbClr val="01573c"/>
              </a:gs>
              <a:gs pos="100000">
                <a:srgbClr val="fa6a00"/>
              </a:gs>
            </a:gsLst>
            <a:lin ang="0"/>
          </a:gradFill>
          <a:ln w="9360">
            <a:solidFill>
              <a:srgbClr val="fa6a00"/>
            </a:solidFill>
            <a:miter/>
          </a:ln>
        </p:spPr>
        <p:style>
          <a:lnRef idx="0"/>
          <a:fillRef idx="0"/>
          <a:effectRef idx="0"/>
          <a:fontRef idx="minor"/>
        </p:style>
      </p:sp>
      <p:sp>
        <p:nvSpPr>
          <p:cNvPr id="460" name="CustomShape 4"/>
          <p:cNvSpPr/>
          <p:nvPr/>
        </p:nvSpPr>
        <p:spPr>
          <a:xfrm>
            <a:off x="3772080" y="422280"/>
            <a:ext cx="351360" cy="3762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N</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G</a:t>
            </a:r>
            <a:endParaRPr b="0" lang="pt-BR" sz="1800" spc="-1" strike="noStrike">
              <a:solidFill>
                <a:srgbClr val="ffffff"/>
              </a:solidFill>
              <a:uFill>
                <a:solidFill>
                  <a:srgbClr val="ffffff"/>
                </a:solidFill>
              </a:uFill>
              <a:latin typeface="Arial"/>
            </a:endParaRPr>
          </a:p>
        </p:txBody>
      </p:sp>
      <p:pic>
        <p:nvPicPr>
          <p:cNvPr id="461" name="Picture 2085" descr="Smooth ER 01"/>
          <p:cNvPicPr/>
          <p:nvPr/>
        </p:nvPicPr>
        <p:blipFill>
          <a:blip r:embed="rId1"/>
          <a:stretch/>
        </p:blipFill>
        <p:spPr>
          <a:xfrm rot="1165800">
            <a:off x="5147640" y="5389200"/>
            <a:ext cx="2800080" cy="709920"/>
          </a:xfrm>
          <a:prstGeom prst="rect">
            <a:avLst/>
          </a:prstGeom>
          <a:ln>
            <a:noFill/>
          </a:ln>
        </p:spPr>
      </p:pic>
      <p:pic>
        <p:nvPicPr>
          <p:cNvPr id="462" name="Picture 2086" descr="Nucleus"/>
          <p:cNvPicPr/>
          <p:nvPr/>
        </p:nvPicPr>
        <p:blipFill>
          <a:blip r:embed="rId2"/>
          <a:stretch/>
        </p:blipFill>
        <p:spPr>
          <a:xfrm>
            <a:off x="1270080" y="5750280"/>
            <a:ext cx="6289920" cy="1193040"/>
          </a:xfrm>
          <a:prstGeom prst="rect">
            <a:avLst/>
          </a:prstGeom>
          <a:ln>
            <a:noFill/>
          </a:ln>
        </p:spPr>
      </p:pic>
      <p:sp>
        <p:nvSpPr>
          <p:cNvPr id="463" name="CustomShape 5"/>
          <p:cNvSpPr/>
          <p:nvPr/>
        </p:nvSpPr>
        <p:spPr>
          <a:xfrm>
            <a:off x="4016520" y="2624040"/>
            <a:ext cx="547560" cy="125640"/>
          </a:xfrm>
          <a:custGeom>
            <a:avLst/>
            <a:gdLst/>
            <a:ahLst/>
            <a:rect l="l" t="t" r="r" b="b"/>
            <a:pathLst>
              <a:path w="374" h="188">
                <a:moveTo>
                  <a:pt x="374" y="188"/>
                </a:moveTo>
                <a:cubicBezTo>
                  <a:pt x="224" y="0"/>
                  <a:pt x="0" y="168"/>
                  <a:pt x="2" y="4"/>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4" name="CustomShape 6"/>
          <p:cNvSpPr/>
          <p:nvPr/>
        </p:nvSpPr>
        <p:spPr>
          <a:xfrm>
            <a:off x="3570120" y="2590920"/>
            <a:ext cx="993960" cy="272880"/>
          </a:xfrm>
          <a:custGeom>
            <a:avLst/>
            <a:gdLst/>
            <a:ahLst/>
            <a:rect l="l" t="t" r="r" b="b"/>
            <a:pathLst>
              <a:path w="678" h="406">
                <a:moveTo>
                  <a:pt x="678" y="250"/>
                </a:moveTo>
                <a:cubicBezTo>
                  <a:pt x="466" y="0"/>
                  <a:pt x="172" y="406"/>
                  <a:pt x="0" y="22"/>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5" name="CustomShape 7"/>
          <p:cNvSpPr/>
          <p:nvPr/>
        </p:nvSpPr>
        <p:spPr>
          <a:xfrm>
            <a:off x="3051000" y="2565360"/>
            <a:ext cx="1522440" cy="438120"/>
          </a:xfrm>
          <a:custGeom>
            <a:avLst/>
            <a:gdLst/>
            <a:ahLst/>
            <a:rect l="l" t="t" r="r" b="b"/>
            <a:pathLst>
              <a:path w="1038" h="656">
                <a:moveTo>
                  <a:pt x="1038" y="312"/>
                </a:moveTo>
                <a:cubicBezTo>
                  <a:pt x="860" y="0"/>
                  <a:pt x="324" y="656"/>
                  <a:pt x="0" y="95"/>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6" name="CustomShape 8"/>
          <p:cNvSpPr/>
          <p:nvPr/>
        </p:nvSpPr>
        <p:spPr>
          <a:xfrm>
            <a:off x="2457360" y="2509920"/>
            <a:ext cx="2119320" cy="685800"/>
          </a:xfrm>
          <a:custGeom>
            <a:avLst/>
            <a:gdLst/>
            <a:ahLst/>
            <a:rect l="l" t="t" r="r" b="b"/>
            <a:pathLst>
              <a:path w="1446" h="1024">
                <a:moveTo>
                  <a:pt x="1446" y="454"/>
                </a:moveTo>
                <a:cubicBezTo>
                  <a:pt x="1422" y="0"/>
                  <a:pt x="400" y="1024"/>
                  <a:pt x="0" y="147"/>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7" name="CustomShape 9"/>
          <p:cNvSpPr/>
          <p:nvPr/>
        </p:nvSpPr>
        <p:spPr>
          <a:xfrm>
            <a:off x="4449600" y="2602080"/>
            <a:ext cx="711360" cy="753840"/>
          </a:xfrm>
          <a:custGeom>
            <a:avLst/>
            <a:gdLst/>
            <a:ahLst/>
            <a:rect l="l" t="t" r="r" b="b"/>
            <a:pathLst>
              <a:path w="485" h="1126">
                <a:moveTo>
                  <a:pt x="88" y="0"/>
                </a:moveTo>
                <a:cubicBezTo>
                  <a:pt x="0" y="703"/>
                  <a:pt x="383" y="632"/>
                  <a:pt x="434" y="820"/>
                </a:cubicBezTo>
                <a:cubicBezTo>
                  <a:pt x="485" y="1008"/>
                  <a:pt x="403" y="1062"/>
                  <a:pt x="395" y="112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468" name="CustomShape 10"/>
          <p:cNvSpPr/>
          <p:nvPr/>
        </p:nvSpPr>
        <p:spPr>
          <a:xfrm>
            <a:off x="4568760" y="2606760"/>
            <a:ext cx="558720" cy="144360"/>
          </a:xfrm>
          <a:custGeom>
            <a:avLst/>
            <a:gdLst/>
            <a:ahLst/>
            <a:rect l="l" t="t" r="r" b="b"/>
            <a:pathLst>
              <a:path w="381" h="217">
                <a:moveTo>
                  <a:pt x="0" y="202"/>
                </a:moveTo>
                <a:cubicBezTo>
                  <a:pt x="134" y="50"/>
                  <a:pt x="381" y="217"/>
                  <a:pt x="376" y="0"/>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69" name="CustomShape 11"/>
          <p:cNvSpPr/>
          <p:nvPr/>
        </p:nvSpPr>
        <p:spPr>
          <a:xfrm>
            <a:off x="4568760" y="2587680"/>
            <a:ext cx="1038240" cy="345960"/>
          </a:xfrm>
          <a:custGeom>
            <a:avLst/>
            <a:gdLst/>
            <a:ahLst/>
            <a:rect l="l" t="t" r="r" b="b"/>
            <a:pathLst>
              <a:path w="708" h="516">
                <a:moveTo>
                  <a:pt x="0" y="239"/>
                </a:moveTo>
                <a:cubicBezTo>
                  <a:pt x="170" y="15"/>
                  <a:pt x="612" y="516"/>
                  <a:pt x="708" y="0"/>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70" name="CustomShape 12"/>
          <p:cNvSpPr/>
          <p:nvPr/>
        </p:nvSpPr>
        <p:spPr>
          <a:xfrm>
            <a:off x="4565520" y="2592360"/>
            <a:ext cx="1643040" cy="428760"/>
          </a:xfrm>
          <a:custGeom>
            <a:avLst/>
            <a:gdLst/>
            <a:ahLst/>
            <a:rect l="l" t="t" r="r" b="b"/>
            <a:pathLst>
              <a:path w="1121" h="640">
                <a:moveTo>
                  <a:pt x="0" y="240"/>
                </a:moveTo>
                <a:cubicBezTo>
                  <a:pt x="83" y="0"/>
                  <a:pt x="761" y="640"/>
                  <a:pt x="1121" y="31"/>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71" name="CustomShape 13"/>
          <p:cNvSpPr/>
          <p:nvPr/>
        </p:nvSpPr>
        <p:spPr>
          <a:xfrm>
            <a:off x="4562640" y="2503440"/>
            <a:ext cx="2143080" cy="743040"/>
          </a:xfrm>
          <a:custGeom>
            <a:avLst/>
            <a:gdLst/>
            <a:ahLst/>
            <a:rect l="l" t="t" r="r" b="b"/>
            <a:pathLst>
              <a:path w="1461" h="1110">
                <a:moveTo>
                  <a:pt x="0" y="434"/>
                </a:moveTo>
                <a:cubicBezTo>
                  <a:pt x="0" y="0"/>
                  <a:pt x="1032" y="1110"/>
                  <a:pt x="1461" y="138"/>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472" name="CustomShape 14"/>
          <p:cNvSpPr/>
          <p:nvPr/>
        </p:nvSpPr>
        <p:spPr>
          <a:xfrm>
            <a:off x="2982960" y="334080"/>
            <a:ext cx="411120" cy="47232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00ffea"/>
              </a:gs>
              <a:gs pos="100000">
                <a:srgbClr val="1d593b"/>
              </a:gs>
            </a:gsLst>
            <a:lin ang="0"/>
          </a:gradFill>
          <a:ln>
            <a:noFill/>
          </a:ln>
        </p:spPr>
        <p:style>
          <a:lnRef idx="0"/>
          <a:fillRef idx="0"/>
          <a:effectRef idx="0"/>
          <a:fontRef idx="minor"/>
        </p:style>
      </p:sp>
      <p:sp>
        <p:nvSpPr>
          <p:cNvPr id="473" name="CustomShape 15"/>
          <p:cNvSpPr/>
          <p:nvPr/>
        </p:nvSpPr>
        <p:spPr>
          <a:xfrm rot="5400000">
            <a:off x="2982600" y="465840"/>
            <a:ext cx="408600" cy="2271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474" name="CustomShape 16"/>
          <p:cNvSpPr/>
          <p:nvPr/>
        </p:nvSpPr>
        <p:spPr>
          <a:xfrm>
            <a:off x="2985840" y="314280"/>
            <a:ext cx="387000" cy="49320"/>
          </a:xfrm>
          <a:prstGeom prst="ellipse">
            <a:avLst/>
          </a:prstGeom>
          <a:gradFill>
            <a:gsLst>
              <a:gs pos="0">
                <a:srgbClr val="01573c"/>
              </a:gs>
              <a:gs pos="100000">
                <a:srgbClr val="00ffea"/>
              </a:gs>
            </a:gsLst>
            <a:lin ang="0"/>
          </a:gradFill>
          <a:ln w="9360">
            <a:solidFill>
              <a:srgbClr val="00ffea"/>
            </a:solidFill>
            <a:miter/>
          </a:ln>
        </p:spPr>
        <p:style>
          <a:lnRef idx="0"/>
          <a:fillRef idx="0"/>
          <a:effectRef idx="0"/>
          <a:fontRef idx="minor"/>
        </p:style>
      </p:sp>
      <p:sp>
        <p:nvSpPr>
          <p:cNvPr id="475" name="CustomShape 17"/>
          <p:cNvSpPr/>
          <p:nvPr/>
        </p:nvSpPr>
        <p:spPr>
          <a:xfrm flipH="1" rot="12219600">
            <a:off x="209520" y="88200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76" name="CustomShape 18"/>
          <p:cNvSpPr/>
          <p:nvPr/>
        </p:nvSpPr>
        <p:spPr>
          <a:xfrm flipH="1" rot="1419600">
            <a:off x="323640" y="89892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77" name="CustomShape 19"/>
          <p:cNvSpPr/>
          <p:nvPr/>
        </p:nvSpPr>
        <p:spPr>
          <a:xfrm flipH="1" rot="1419600">
            <a:off x="292320" y="84312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78" name="CustomShape 20"/>
          <p:cNvSpPr/>
          <p:nvPr/>
        </p:nvSpPr>
        <p:spPr>
          <a:xfrm flipH="1" rot="1419600">
            <a:off x="254880" y="93492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79" name="CustomShape 21"/>
          <p:cNvSpPr/>
          <p:nvPr/>
        </p:nvSpPr>
        <p:spPr>
          <a:xfrm flipH="1" rot="12219600">
            <a:off x="66600" y="94428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0" name="CustomShape 22"/>
          <p:cNvSpPr/>
          <p:nvPr/>
        </p:nvSpPr>
        <p:spPr>
          <a:xfrm flipH="1" rot="1419600">
            <a:off x="180720" y="96156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81" name="CustomShape 23"/>
          <p:cNvSpPr/>
          <p:nvPr/>
        </p:nvSpPr>
        <p:spPr>
          <a:xfrm flipH="1" rot="1419600">
            <a:off x="149040" y="90576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82" name="CustomShape 24"/>
          <p:cNvSpPr/>
          <p:nvPr/>
        </p:nvSpPr>
        <p:spPr>
          <a:xfrm flipH="1" rot="1419600">
            <a:off x="111600" y="99792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3" name="CustomShape 25"/>
          <p:cNvSpPr/>
          <p:nvPr/>
        </p:nvSpPr>
        <p:spPr>
          <a:xfrm flipH="1" rot="11781000">
            <a:off x="813600" y="6627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4" name="CustomShape 26"/>
          <p:cNvSpPr/>
          <p:nvPr/>
        </p:nvSpPr>
        <p:spPr>
          <a:xfrm flipH="1" rot="980400">
            <a:off x="924840" y="69516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85" name="CustomShape 27"/>
          <p:cNvSpPr/>
          <p:nvPr/>
        </p:nvSpPr>
        <p:spPr>
          <a:xfrm flipH="1" rot="980400">
            <a:off x="900000" y="63324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86" name="CustomShape 28"/>
          <p:cNvSpPr/>
          <p:nvPr/>
        </p:nvSpPr>
        <p:spPr>
          <a:xfrm flipH="1" rot="980400">
            <a:off x="852840" y="72180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7" name="CustomShape 29"/>
          <p:cNvSpPr/>
          <p:nvPr/>
        </p:nvSpPr>
        <p:spPr>
          <a:xfrm flipH="1" rot="11781000">
            <a:off x="663840" y="70668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88" name="CustomShape 30"/>
          <p:cNvSpPr/>
          <p:nvPr/>
        </p:nvSpPr>
        <p:spPr>
          <a:xfrm flipH="1" rot="980400">
            <a:off x="775080" y="73908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89" name="CustomShape 31"/>
          <p:cNvSpPr/>
          <p:nvPr/>
        </p:nvSpPr>
        <p:spPr>
          <a:xfrm flipH="1" rot="980400">
            <a:off x="749880" y="67752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90" name="CustomShape 32"/>
          <p:cNvSpPr/>
          <p:nvPr/>
        </p:nvSpPr>
        <p:spPr>
          <a:xfrm flipH="1" rot="980400">
            <a:off x="703080" y="76608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1" name="CustomShape 33"/>
          <p:cNvSpPr/>
          <p:nvPr/>
        </p:nvSpPr>
        <p:spPr>
          <a:xfrm flipH="1" rot="12013800">
            <a:off x="513360" y="77112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2" name="CustomShape 34"/>
          <p:cNvSpPr/>
          <p:nvPr/>
        </p:nvSpPr>
        <p:spPr>
          <a:xfrm flipH="1" rot="1213200">
            <a:off x="626400" y="79596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93" name="CustomShape 35"/>
          <p:cNvSpPr/>
          <p:nvPr/>
        </p:nvSpPr>
        <p:spPr>
          <a:xfrm flipH="1" rot="1213200">
            <a:off x="597960" y="73692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94" name="CustomShape 36"/>
          <p:cNvSpPr/>
          <p:nvPr/>
        </p:nvSpPr>
        <p:spPr>
          <a:xfrm flipH="1" rot="1213200">
            <a:off x="556200" y="8276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5" name="CustomShape 37"/>
          <p:cNvSpPr/>
          <p:nvPr/>
        </p:nvSpPr>
        <p:spPr>
          <a:xfrm flipH="1" rot="12013800">
            <a:off x="366840" y="82512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6" name="CustomShape 38"/>
          <p:cNvSpPr/>
          <p:nvPr/>
        </p:nvSpPr>
        <p:spPr>
          <a:xfrm flipH="1" rot="1213200">
            <a:off x="479880" y="84996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97" name="CustomShape 39"/>
          <p:cNvSpPr/>
          <p:nvPr/>
        </p:nvSpPr>
        <p:spPr>
          <a:xfrm flipH="1" rot="1213200">
            <a:off x="451440" y="79092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98" name="CustomShape 40"/>
          <p:cNvSpPr/>
          <p:nvPr/>
        </p:nvSpPr>
        <p:spPr>
          <a:xfrm flipH="1" rot="1213200">
            <a:off x="409680" y="8816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99" name="CustomShape 41"/>
          <p:cNvSpPr/>
          <p:nvPr/>
        </p:nvSpPr>
        <p:spPr>
          <a:xfrm flipH="1" rot="12547200">
            <a:off x="-41760" y="908280"/>
            <a:ext cx="68040" cy="83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0" name="CustomShape 42"/>
          <p:cNvSpPr/>
          <p:nvPr/>
        </p:nvSpPr>
        <p:spPr>
          <a:xfrm flipH="1" rot="1747200">
            <a:off x="72360" y="912600"/>
            <a:ext cx="68400" cy="918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01" name="CustomShape 43"/>
          <p:cNvSpPr/>
          <p:nvPr/>
        </p:nvSpPr>
        <p:spPr>
          <a:xfrm flipH="1" rot="1747200">
            <a:off x="37080" y="864720"/>
            <a:ext cx="29520" cy="93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02" name="CustomShape 44"/>
          <p:cNvSpPr/>
          <p:nvPr/>
        </p:nvSpPr>
        <p:spPr>
          <a:xfrm flipH="1" rot="1747200">
            <a:off x="6840" y="954360"/>
            <a:ext cx="68400" cy="83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3" name="CustomShape 45"/>
          <p:cNvSpPr/>
          <p:nvPr/>
        </p:nvSpPr>
        <p:spPr>
          <a:xfrm flipH="1" rot="11779200">
            <a:off x="1116720" y="7239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4" name="CustomShape 46"/>
          <p:cNvSpPr/>
          <p:nvPr/>
        </p:nvSpPr>
        <p:spPr>
          <a:xfrm flipH="1" rot="978600">
            <a:off x="1228680" y="75564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05" name="CustomShape 47"/>
          <p:cNvSpPr/>
          <p:nvPr/>
        </p:nvSpPr>
        <p:spPr>
          <a:xfrm flipH="1" rot="978600">
            <a:off x="1203120" y="69408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06" name="CustomShape 48"/>
          <p:cNvSpPr/>
          <p:nvPr/>
        </p:nvSpPr>
        <p:spPr>
          <a:xfrm flipH="1" rot="978600">
            <a:off x="1155960" y="78264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7" name="CustomShape 49"/>
          <p:cNvSpPr/>
          <p:nvPr/>
        </p:nvSpPr>
        <p:spPr>
          <a:xfrm flipH="1" rot="11779200">
            <a:off x="966600" y="7671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08" name="CustomShape 50"/>
          <p:cNvSpPr/>
          <p:nvPr/>
        </p:nvSpPr>
        <p:spPr>
          <a:xfrm flipH="1" rot="978600">
            <a:off x="1078560" y="79956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09" name="CustomShape 51"/>
          <p:cNvSpPr/>
          <p:nvPr/>
        </p:nvSpPr>
        <p:spPr>
          <a:xfrm flipH="1" rot="978600">
            <a:off x="1053360" y="73800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10" name="CustomShape 52"/>
          <p:cNvSpPr/>
          <p:nvPr/>
        </p:nvSpPr>
        <p:spPr>
          <a:xfrm flipH="1" rot="978600">
            <a:off x="1005840" y="82656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1" name="CustomShape 53"/>
          <p:cNvSpPr/>
          <p:nvPr/>
        </p:nvSpPr>
        <p:spPr>
          <a:xfrm flipH="1" rot="11340000">
            <a:off x="1744920" y="58392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2" name="CustomShape 54"/>
          <p:cNvSpPr/>
          <p:nvPr/>
        </p:nvSpPr>
        <p:spPr>
          <a:xfrm flipH="1" rot="540000">
            <a:off x="1849680" y="63036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13" name="CustomShape 55"/>
          <p:cNvSpPr/>
          <p:nvPr/>
        </p:nvSpPr>
        <p:spPr>
          <a:xfrm flipH="1" rot="540000">
            <a:off x="1833480" y="56304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14" name="CustomShape 56"/>
          <p:cNvSpPr/>
          <p:nvPr/>
        </p:nvSpPr>
        <p:spPr>
          <a:xfrm flipH="1" rot="540000">
            <a:off x="1775160" y="6476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5" name="CustomShape 57"/>
          <p:cNvSpPr/>
          <p:nvPr/>
        </p:nvSpPr>
        <p:spPr>
          <a:xfrm flipH="1" rot="11340000">
            <a:off x="1590480" y="60840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6" name="CustomShape 58"/>
          <p:cNvSpPr/>
          <p:nvPr/>
        </p:nvSpPr>
        <p:spPr>
          <a:xfrm flipH="1" rot="540000">
            <a:off x="1695240" y="6548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17" name="CustomShape 59"/>
          <p:cNvSpPr/>
          <p:nvPr/>
        </p:nvSpPr>
        <p:spPr>
          <a:xfrm flipH="1" rot="540000">
            <a:off x="1679400" y="5875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18" name="CustomShape 60"/>
          <p:cNvSpPr/>
          <p:nvPr/>
        </p:nvSpPr>
        <p:spPr>
          <a:xfrm flipH="1" rot="540000">
            <a:off x="1621080" y="67248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19" name="CustomShape 61"/>
          <p:cNvSpPr/>
          <p:nvPr/>
        </p:nvSpPr>
        <p:spPr>
          <a:xfrm flipH="1" rot="11572800">
            <a:off x="1433160" y="65340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0" name="CustomShape 62"/>
          <p:cNvSpPr/>
          <p:nvPr/>
        </p:nvSpPr>
        <p:spPr>
          <a:xfrm flipH="1" rot="772800">
            <a:off x="1541160" y="69192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21" name="CustomShape 63"/>
          <p:cNvSpPr/>
          <p:nvPr/>
        </p:nvSpPr>
        <p:spPr>
          <a:xfrm flipH="1" rot="772800">
            <a:off x="1521000" y="62748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22" name="CustomShape 64"/>
          <p:cNvSpPr/>
          <p:nvPr/>
        </p:nvSpPr>
        <p:spPr>
          <a:xfrm flipH="1" rot="772800">
            <a:off x="1467720" y="71460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3" name="CustomShape 65"/>
          <p:cNvSpPr/>
          <p:nvPr/>
        </p:nvSpPr>
        <p:spPr>
          <a:xfrm flipH="1" rot="11572800">
            <a:off x="1280880" y="6879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4" name="CustomShape 66"/>
          <p:cNvSpPr/>
          <p:nvPr/>
        </p:nvSpPr>
        <p:spPr>
          <a:xfrm flipH="1" rot="772800">
            <a:off x="1388880" y="72684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25" name="CustomShape 67"/>
          <p:cNvSpPr/>
          <p:nvPr/>
        </p:nvSpPr>
        <p:spPr>
          <a:xfrm flipH="1" rot="772800">
            <a:off x="1368720" y="662400"/>
            <a:ext cx="2952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26" name="CustomShape 68"/>
          <p:cNvSpPr/>
          <p:nvPr/>
        </p:nvSpPr>
        <p:spPr>
          <a:xfrm flipH="1" rot="772800">
            <a:off x="1315440" y="74952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7" name="CustomShape 69"/>
          <p:cNvSpPr/>
          <p:nvPr/>
        </p:nvSpPr>
        <p:spPr>
          <a:xfrm flipH="1" rot="11624400">
            <a:off x="2045880" y="6159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28" name="CustomShape 70"/>
          <p:cNvSpPr/>
          <p:nvPr/>
        </p:nvSpPr>
        <p:spPr>
          <a:xfrm flipH="1" rot="824400">
            <a:off x="2154600" y="65232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29" name="CustomShape 71"/>
          <p:cNvSpPr/>
          <p:nvPr/>
        </p:nvSpPr>
        <p:spPr>
          <a:xfrm flipH="1" rot="824400">
            <a:off x="2132640" y="58896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30" name="CustomShape 72"/>
          <p:cNvSpPr/>
          <p:nvPr/>
        </p:nvSpPr>
        <p:spPr>
          <a:xfrm flipH="1" rot="824400">
            <a:off x="2081520" y="6764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1" name="CustomShape 73"/>
          <p:cNvSpPr/>
          <p:nvPr/>
        </p:nvSpPr>
        <p:spPr>
          <a:xfrm flipH="1" rot="11624400">
            <a:off x="1894320" y="65268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2" name="CustomShape 74"/>
          <p:cNvSpPr/>
          <p:nvPr/>
        </p:nvSpPr>
        <p:spPr>
          <a:xfrm flipH="1" rot="824400">
            <a:off x="2003040" y="68940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33" name="CustomShape 75"/>
          <p:cNvSpPr/>
          <p:nvPr/>
        </p:nvSpPr>
        <p:spPr>
          <a:xfrm flipH="1" rot="824400">
            <a:off x="1981080" y="62604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34" name="CustomShape 76"/>
          <p:cNvSpPr/>
          <p:nvPr/>
        </p:nvSpPr>
        <p:spPr>
          <a:xfrm flipH="1" rot="824400">
            <a:off x="1929240" y="71352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5" name="CustomShape 77"/>
          <p:cNvSpPr/>
          <p:nvPr/>
        </p:nvSpPr>
        <p:spPr>
          <a:xfrm flipH="1" rot="11186400">
            <a:off x="2679120" y="50400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6" name="CustomShape 78"/>
          <p:cNvSpPr/>
          <p:nvPr/>
        </p:nvSpPr>
        <p:spPr>
          <a:xfrm flipH="1" rot="385800">
            <a:off x="2781360" y="55476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37" name="CustomShape 79"/>
          <p:cNvSpPr/>
          <p:nvPr/>
        </p:nvSpPr>
        <p:spPr>
          <a:xfrm flipH="1" rot="385800">
            <a:off x="2768040" y="486360"/>
            <a:ext cx="2916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38" name="CustomShape 80"/>
          <p:cNvSpPr/>
          <p:nvPr/>
        </p:nvSpPr>
        <p:spPr>
          <a:xfrm flipH="1" rot="385800">
            <a:off x="2706480" y="56916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39" name="CustomShape 81"/>
          <p:cNvSpPr/>
          <p:nvPr/>
        </p:nvSpPr>
        <p:spPr>
          <a:xfrm flipH="1" rot="11186400">
            <a:off x="2523960" y="52164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0" name="CustomShape 82"/>
          <p:cNvSpPr/>
          <p:nvPr/>
        </p:nvSpPr>
        <p:spPr>
          <a:xfrm flipH="1" rot="385800">
            <a:off x="2626200" y="57240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41" name="CustomShape 83"/>
          <p:cNvSpPr/>
          <p:nvPr/>
        </p:nvSpPr>
        <p:spPr>
          <a:xfrm flipH="1" rot="385800">
            <a:off x="2612880" y="504000"/>
            <a:ext cx="29160" cy="982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42" name="CustomShape 84"/>
          <p:cNvSpPr/>
          <p:nvPr/>
        </p:nvSpPr>
        <p:spPr>
          <a:xfrm flipH="1" rot="385800">
            <a:off x="2551320" y="58680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3" name="CustomShape 85"/>
          <p:cNvSpPr/>
          <p:nvPr/>
        </p:nvSpPr>
        <p:spPr>
          <a:xfrm flipH="1" rot="11418600">
            <a:off x="2364840" y="55908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4" name="CustomShape 86"/>
          <p:cNvSpPr/>
          <p:nvPr/>
        </p:nvSpPr>
        <p:spPr>
          <a:xfrm flipH="1" rot="618600">
            <a:off x="2470680" y="60264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45" name="CustomShape 87"/>
          <p:cNvSpPr/>
          <p:nvPr/>
        </p:nvSpPr>
        <p:spPr>
          <a:xfrm flipH="1" rot="618600">
            <a:off x="2453040" y="5371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46" name="CustomShape 88"/>
          <p:cNvSpPr/>
          <p:nvPr/>
        </p:nvSpPr>
        <p:spPr>
          <a:xfrm flipH="1" rot="618600">
            <a:off x="2396520" y="62244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7" name="CustomShape 89"/>
          <p:cNvSpPr/>
          <p:nvPr/>
        </p:nvSpPr>
        <p:spPr>
          <a:xfrm flipH="1" rot="11418600">
            <a:off x="2211120" y="587160"/>
            <a:ext cx="6804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48" name="CustomShape 90"/>
          <p:cNvSpPr/>
          <p:nvPr/>
        </p:nvSpPr>
        <p:spPr>
          <a:xfrm flipH="1" rot="618600">
            <a:off x="2316960" y="630720"/>
            <a:ext cx="68400" cy="96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49" name="CustomShape 91"/>
          <p:cNvSpPr/>
          <p:nvPr/>
        </p:nvSpPr>
        <p:spPr>
          <a:xfrm flipH="1" rot="618600">
            <a:off x="2299320" y="56484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50" name="CustomShape 92"/>
          <p:cNvSpPr/>
          <p:nvPr/>
        </p:nvSpPr>
        <p:spPr>
          <a:xfrm flipH="1" rot="618600">
            <a:off x="2242800" y="650160"/>
            <a:ext cx="68400" cy="87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1" name="CustomShape 93"/>
          <p:cNvSpPr/>
          <p:nvPr/>
        </p:nvSpPr>
        <p:spPr>
          <a:xfrm flipH="1" flipV="1" rot="10585800">
            <a:off x="2998080" y="60156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2" name="CustomShape 94"/>
          <p:cNvSpPr/>
          <p:nvPr/>
        </p:nvSpPr>
        <p:spPr>
          <a:xfrm flipH="1" flipV="1" rot="21385800">
            <a:off x="3089520" y="52488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53" name="CustomShape 95"/>
          <p:cNvSpPr/>
          <p:nvPr/>
        </p:nvSpPr>
        <p:spPr>
          <a:xfrm flipH="1" flipV="1" rot="21385800">
            <a:off x="3088440" y="59652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54" name="CustomShape 96"/>
          <p:cNvSpPr/>
          <p:nvPr/>
        </p:nvSpPr>
        <p:spPr>
          <a:xfrm flipH="1" flipV="1" rot="21385800">
            <a:off x="3013920" y="53280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5" name="CustomShape 97"/>
          <p:cNvSpPr/>
          <p:nvPr/>
        </p:nvSpPr>
        <p:spPr>
          <a:xfrm flipH="1" flipV="1" rot="10585800">
            <a:off x="2842200" y="61164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6" name="CustomShape 98"/>
          <p:cNvSpPr/>
          <p:nvPr/>
        </p:nvSpPr>
        <p:spPr>
          <a:xfrm flipH="1" flipV="1" rot="21385800">
            <a:off x="2933640" y="53460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57" name="CustomShape 99"/>
          <p:cNvSpPr/>
          <p:nvPr/>
        </p:nvSpPr>
        <p:spPr>
          <a:xfrm flipH="1" flipV="1" rot="21385800">
            <a:off x="2932560" y="60624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58" name="CustomShape 100"/>
          <p:cNvSpPr/>
          <p:nvPr/>
        </p:nvSpPr>
        <p:spPr>
          <a:xfrm flipH="1" flipV="1" rot="21385800">
            <a:off x="2857680" y="54252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59" name="CustomShape 101"/>
          <p:cNvSpPr/>
          <p:nvPr/>
        </p:nvSpPr>
        <p:spPr>
          <a:xfrm flipH="1" flipV="1" rot="10146600">
            <a:off x="3635640" y="51912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0" name="CustomShape 102"/>
          <p:cNvSpPr/>
          <p:nvPr/>
        </p:nvSpPr>
        <p:spPr>
          <a:xfrm flipH="1" flipV="1" rot="20946600">
            <a:off x="3717000" y="43200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61" name="CustomShape 103"/>
          <p:cNvSpPr/>
          <p:nvPr/>
        </p:nvSpPr>
        <p:spPr>
          <a:xfrm flipH="1" flipV="1" rot="20946600">
            <a:off x="3725640" y="50580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62" name="CustomShape 104"/>
          <p:cNvSpPr/>
          <p:nvPr/>
        </p:nvSpPr>
        <p:spPr>
          <a:xfrm flipH="1" flipV="1" rot="20946600">
            <a:off x="3642480" y="448560"/>
            <a:ext cx="68400" cy="882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3" name="CustomShape 105"/>
          <p:cNvSpPr/>
          <p:nvPr/>
        </p:nvSpPr>
        <p:spPr>
          <a:xfrm flipH="1" flipV="1" rot="10146600">
            <a:off x="3482280" y="54864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4" name="CustomShape 106"/>
          <p:cNvSpPr/>
          <p:nvPr/>
        </p:nvSpPr>
        <p:spPr>
          <a:xfrm flipH="1" flipV="1" rot="20946600">
            <a:off x="3563280" y="46152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65" name="CustomShape 107"/>
          <p:cNvSpPr/>
          <p:nvPr/>
        </p:nvSpPr>
        <p:spPr>
          <a:xfrm flipH="1" flipV="1" rot="20946600">
            <a:off x="3571920" y="53496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66" name="CustomShape 108"/>
          <p:cNvSpPr/>
          <p:nvPr/>
        </p:nvSpPr>
        <p:spPr>
          <a:xfrm flipH="1" flipV="1" rot="20946600">
            <a:off x="3489120" y="477720"/>
            <a:ext cx="68400" cy="882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7" name="CustomShape 109"/>
          <p:cNvSpPr/>
          <p:nvPr/>
        </p:nvSpPr>
        <p:spPr>
          <a:xfrm flipH="1" flipV="1" rot="10379400">
            <a:off x="3318480" y="56052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68" name="CustomShape 110"/>
          <p:cNvSpPr/>
          <p:nvPr/>
        </p:nvSpPr>
        <p:spPr>
          <a:xfrm flipH="1" flipV="1" rot="21179400">
            <a:off x="3405960" y="47844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69" name="CustomShape 111"/>
          <p:cNvSpPr/>
          <p:nvPr/>
        </p:nvSpPr>
        <p:spPr>
          <a:xfrm flipH="1" flipV="1" rot="21179400">
            <a:off x="3409200" y="55116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70" name="CustomShape 112"/>
          <p:cNvSpPr/>
          <p:nvPr/>
        </p:nvSpPr>
        <p:spPr>
          <a:xfrm flipH="1" flipV="1" rot="21179400">
            <a:off x="3331080" y="49068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1" name="CustomShape 113"/>
          <p:cNvSpPr/>
          <p:nvPr/>
        </p:nvSpPr>
        <p:spPr>
          <a:xfrm flipH="1" flipV="1" rot="10379400">
            <a:off x="3163680" y="579600"/>
            <a:ext cx="6804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2" name="CustomShape 114"/>
          <p:cNvSpPr/>
          <p:nvPr/>
        </p:nvSpPr>
        <p:spPr>
          <a:xfrm flipH="1" flipV="1" rot="21179400">
            <a:off x="3250800" y="497520"/>
            <a:ext cx="68400" cy="968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73" name="CustomShape 115"/>
          <p:cNvSpPr/>
          <p:nvPr/>
        </p:nvSpPr>
        <p:spPr>
          <a:xfrm flipH="1" flipV="1" rot="21179400">
            <a:off x="3254040" y="570240"/>
            <a:ext cx="29520" cy="986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74" name="CustomShape 116"/>
          <p:cNvSpPr/>
          <p:nvPr/>
        </p:nvSpPr>
        <p:spPr>
          <a:xfrm flipH="1" flipV="1" rot="21179400">
            <a:off x="3176280" y="509760"/>
            <a:ext cx="68400" cy="87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5" name="CustomShape 117"/>
          <p:cNvSpPr/>
          <p:nvPr/>
        </p:nvSpPr>
        <p:spPr>
          <a:xfrm rot="12162000">
            <a:off x="9156240" y="87300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6" name="CustomShape 118"/>
          <p:cNvSpPr/>
          <p:nvPr/>
        </p:nvSpPr>
        <p:spPr>
          <a:xfrm rot="1361400">
            <a:off x="9042480" y="89208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77" name="CustomShape 119"/>
          <p:cNvSpPr/>
          <p:nvPr/>
        </p:nvSpPr>
        <p:spPr>
          <a:xfrm rot="1361400">
            <a:off x="9111960" y="8359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78" name="CustomShape 120"/>
          <p:cNvSpPr/>
          <p:nvPr/>
        </p:nvSpPr>
        <p:spPr>
          <a:xfrm rot="1361400">
            <a:off x="9111240" y="92700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79" name="CustomShape 121"/>
          <p:cNvSpPr/>
          <p:nvPr/>
        </p:nvSpPr>
        <p:spPr>
          <a:xfrm rot="11722800">
            <a:off x="8548560" y="76572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0" name="CustomShape 122"/>
          <p:cNvSpPr/>
          <p:nvPr/>
        </p:nvSpPr>
        <p:spPr>
          <a:xfrm rot="922800">
            <a:off x="8438040" y="79920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81" name="CustomShape 123"/>
          <p:cNvSpPr/>
          <p:nvPr/>
        </p:nvSpPr>
        <p:spPr>
          <a:xfrm rot="922800">
            <a:off x="8499960" y="7369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82" name="CustomShape 124"/>
          <p:cNvSpPr/>
          <p:nvPr/>
        </p:nvSpPr>
        <p:spPr>
          <a:xfrm rot="922800">
            <a:off x="8510760" y="8247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3" name="CustomShape 125"/>
          <p:cNvSpPr/>
          <p:nvPr/>
        </p:nvSpPr>
        <p:spPr>
          <a:xfrm rot="11722800">
            <a:off x="8699040" y="80712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4" name="CustomShape 126"/>
          <p:cNvSpPr/>
          <p:nvPr/>
        </p:nvSpPr>
        <p:spPr>
          <a:xfrm rot="922800">
            <a:off x="8588520" y="84060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85" name="CustomShape 127"/>
          <p:cNvSpPr/>
          <p:nvPr/>
        </p:nvSpPr>
        <p:spPr>
          <a:xfrm rot="922800">
            <a:off x="8650800" y="7783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86" name="CustomShape 128"/>
          <p:cNvSpPr/>
          <p:nvPr/>
        </p:nvSpPr>
        <p:spPr>
          <a:xfrm rot="922800">
            <a:off x="8661600" y="8661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7" name="CustomShape 129"/>
          <p:cNvSpPr/>
          <p:nvPr/>
        </p:nvSpPr>
        <p:spPr>
          <a:xfrm rot="11955600">
            <a:off x="8850240" y="81072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88" name="CustomShape 130"/>
          <p:cNvSpPr/>
          <p:nvPr/>
        </p:nvSpPr>
        <p:spPr>
          <a:xfrm rot="1155600">
            <a:off x="8737560" y="8366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89" name="CustomShape 131"/>
          <p:cNvSpPr/>
          <p:nvPr/>
        </p:nvSpPr>
        <p:spPr>
          <a:xfrm rot="1155600">
            <a:off x="8803800" y="77724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90" name="CustomShape 132"/>
          <p:cNvSpPr/>
          <p:nvPr/>
        </p:nvSpPr>
        <p:spPr>
          <a:xfrm rot="1155600">
            <a:off x="8808480" y="86724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1" name="CustomShape 133"/>
          <p:cNvSpPr/>
          <p:nvPr/>
        </p:nvSpPr>
        <p:spPr>
          <a:xfrm rot="11955600">
            <a:off x="8997840" y="86220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2" name="CustomShape 134"/>
          <p:cNvSpPr/>
          <p:nvPr/>
        </p:nvSpPr>
        <p:spPr>
          <a:xfrm rot="1155600">
            <a:off x="8885160" y="88812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93" name="CustomShape 135"/>
          <p:cNvSpPr/>
          <p:nvPr/>
        </p:nvSpPr>
        <p:spPr>
          <a:xfrm rot="1155600">
            <a:off x="8951040" y="82908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94" name="CustomShape 136"/>
          <p:cNvSpPr/>
          <p:nvPr/>
        </p:nvSpPr>
        <p:spPr>
          <a:xfrm rot="1155600">
            <a:off x="8956080" y="91872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5" name="CustomShape 137"/>
          <p:cNvSpPr/>
          <p:nvPr/>
        </p:nvSpPr>
        <p:spPr>
          <a:xfrm rot="11833200">
            <a:off x="8298720" y="76068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6" name="CustomShape 138"/>
          <p:cNvSpPr/>
          <p:nvPr/>
        </p:nvSpPr>
        <p:spPr>
          <a:xfrm rot="1032600">
            <a:off x="8187120" y="79020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597" name="CustomShape 139"/>
          <p:cNvSpPr/>
          <p:nvPr/>
        </p:nvSpPr>
        <p:spPr>
          <a:xfrm rot="1032600">
            <a:off x="8250480" y="72972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598" name="CustomShape 140"/>
          <p:cNvSpPr/>
          <p:nvPr/>
        </p:nvSpPr>
        <p:spPr>
          <a:xfrm rot="1032600">
            <a:off x="8258760" y="81828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599" name="CustomShape 141"/>
          <p:cNvSpPr/>
          <p:nvPr/>
        </p:nvSpPr>
        <p:spPr>
          <a:xfrm rot="11833200">
            <a:off x="8448120" y="80640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0" name="CustomShape 142"/>
          <p:cNvSpPr/>
          <p:nvPr/>
        </p:nvSpPr>
        <p:spPr>
          <a:xfrm rot="1032600">
            <a:off x="8336160" y="8366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01" name="CustomShape 143"/>
          <p:cNvSpPr/>
          <p:nvPr/>
        </p:nvSpPr>
        <p:spPr>
          <a:xfrm rot="1032600">
            <a:off x="8399880" y="77580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02" name="CustomShape 144"/>
          <p:cNvSpPr/>
          <p:nvPr/>
        </p:nvSpPr>
        <p:spPr>
          <a:xfrm rot="1032600">
            <a:off x="8408160" y="86472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3" name="CustomShape 145"/>
          <p:cNvSpPr/>
          <p:nvPr/>
        </p:nvSpPr>
        <p:spPr>
          <a:xfrm rot="11394000">
            <a:off x="7673400" y="61128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4" name="CustomShape 146"/>
          <p:cNvSpPr/>
          <p:nvPr/>
        </p:nvSpPr>
        <p:spPr>
          <a:xfrm rot="594000">
            <a:off x="7567200" y="6548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05" name="CustomShape 147"/>
          <p:cNvSpPr/>
          <p:nvPr/>
        </p:nvSpPr>
        <p:spPr>
          <a:xfrm rot="594000">
            <a:off x="7623360" y="58896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06" name="CustomShape 148"/>
          <p:cNvSpPr/>
          <p:nvPr/>
        </p:nvSpPr>
        <p:spPr>
          <a:xfrm rot="594000">
            <a:off x="7641360" y="6735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7" name="CustomShape 149"/>
          <p:cNvSpPr/>
          <p:nvPr/>
        </p:nvSpPr>
        <p:spPr>
          <a:xfrm rot="11394000">
            <a:off x="7827480" y="63792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08" name="CustomShape 150"/>
          <p:cNvSpPr/>
          <p:nvPr/>
        </p:nvSpPr>
        <p:spPr>
          <a:xfrm rot="594000">
            <a:off x="7721280" y="6818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09" name="CustomShape 151"/>
          <p:cNvSpPr/>
          <p:nvPr/>
        </p:nvSpPr>
        <p:spPr>
          <a:xfrm rot="594000">
            <a:off x="7777440" y="61596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10" name="CustomShape 152"/>
          <p:cNvSpPr/>
          <p:nvPr/>
        </p:nvSpPr>
        <p:spPr>
          <a:xfrm rot="594000">
            <a:off x="7795080" y="7005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1" name="CustomShape 153"/>
          <p:cNvSpPr/>
          <p:nvPr/>
        </p:nvSpPr>
        <p:spPr>
          <a:xfrm rot="11626800">
            <a:off x="7983720" y="68508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2" name="CustomShape 154"/>
          <p:cNvSpPr/>
          <p:nvPr/>
        </p:nvSpPr>
        <p:spPr>
          <a:xfrm rot="826800">
            <a:off x="7874640" y="72144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13" name="CustomShape 155"/>
          <p:cNvSpPr/>
          <p:nvPr/>
        </p:nvSpPr>
        <p:spPr>
          <a:xfrm rot="826800">
            <a:off x="7935120" y="65808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14" name="CustomShape 156"/>
          <p:cNvSpPr/>
          <p:nvPr/>
        </p:nvSpPr>
        <p:spPr>
          <a:xfrm rot="826800">
            <a:off x="7947720" y="74556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5" name="CustomShape 157"/>
          <p:cNvSpPr/>
          <p:nvPr/>
        </p:nvSpPr>
        <p:spPr>
          <a:xfrm rot="11626800">
            <a:off x="8135280" y="722160"/>
            <a:ext cx="6804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6" name="CustomShape 158"/>
          <p:cNvSpPr/>
          <p:nvPr/>
        </p:nvSpPr>
        <p:spPr>
          <a:xfrm rot="826800">
            <a:off x="8026560" y="758520"/>
            <a:ext cx="68400" cy="961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17" name="CustomShape 159"/>
          <p:cNvSpPr/>
          <p:nvPr/>
        </p:nvSpPr>
        <p:spPr>
          <a:xfrm rot="826800">
            <a:off x="8086680" y="695160"/>
            <a:ext cx="29520" cy="97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18" name="CustomShape 160"/>
          <p:cNvSpPr/>
          <p:nvPr/>
        </p:nvSpPr>
        <p:spPr>
          <a:xfrm rot="826800">
            <a:off x="8099640" y="782640"/>
            <a:ext cx="68400" cy="87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19" name="CustomShape 161"/>
          <p:cNvSpPr/>
          <p:nvPr/>
        </p:nvSpPr>
        <p:spPr>
          <a:xfrm rot="11833200">
            <a:off x="7367760" y="6613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0" name="CustomShape 162"/>
          <p:cNvSpPr/>
          <p:nvPr/>
        </p:nvSpPr>
        <p:spPr>
          <a:xfrm rot="1032600">
            <a:off x="7255080" y="6937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21" name="CustomShape 163"/>
          <p:cNvSpPr/>
          <p:nvPr/>
        </p:nvSpPr>
        <p:spPr>
          <a:xfrm rot="1032600">
            <a:off x="7319880" y="62964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22" name="CustomShape 164"/>
          <p:cNvSpPr/>
          <p:nvPr/>
        </p:nvSpPr>
        <p:spPr>
          <a:xfrm rot="1032600">
            <a:off x="7327440" y="7225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3" name="CustomShape 165"/>
          <p:cNvSpPr/>
          <p:nvPr/>
        </p:nvSpPr>
        <p:spPr>
          <a:xfrm rot="11833200">
            <a:off x="7516800" y="70704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4" name="CustomShape 166"/>
          <p:cNvSpPr/>
          <p:nvPr/>
        </p:nvSpPr>
        <p:spPr>
          <a:xfrm rot="1032600">
            <a:off x="7404480" y="7401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25" name="CustomShape 167"/>
          <p:cNvSpPr/>
          <p:nvPr/>
        </p:nvSpPr>
        <p:spPr>
          <a:xfrm rot="1032600">
            <a:off x="7468920" y="6760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26" name="CustomShape 168"/>
          <p:cNvSpPr/>
          <p:nvPr/>
        </p:nvSpPr>
        <p:spPr>
          <a:xfrm rot="1032600">
            <a:off x="7476480" y="76896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7" name="CustomShape 169"/>
          <p:cNvSpPr/>
          <p:nvPr/>
        </p:nvSpPr>
        <p:spPr>
          <a:xfrm rot="11394000">
            <a:off x="6742440" y="511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28" name="CustomShape 170"/>
          <p:cNvSpPr/>
          <p:nvPr/>
        </p:nvSpPr>
        <p:spPr>
          <a:xfrm rot="594000">
            <a:off x="6635880" y="5587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29" name="CustomShape 171"/>
          <p:cNvSpPr/>
          <p:nvPr/>
        </p:nvSpPr>
        <p:spPr>
          <a:xfrm rot="594000">
            <a:off x="6692040" y="4888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30" name="CustomShape 172"/>
          <p:cNvSpPr/>
          <p:nvPr/>
        </p:nvSpPr>
        <p:spPr>
          <a:xfrm rot="594000">
            <a:off x="6709680" y="57780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1" name="CustomShape 173"/>
          <p:cNvSpPr/>
          <p:nvPr/>
        </p:nvSpPr>
        <p:spPr>
          <a:xfrm rot="11394000">
            <a:off x="6896520" y="538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2" name="CustomShape 174"/>
          <p:cNvSpPr/>
          <p:nvPr/>
        </p:nvSpPr>
        <p:spPr>
          <a:xfrm rot="594000">
            <a:off x="6789600" y="5857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33" name="CustomShape 175"/>
          <p:cNvSpPr/>
          <p:nvPr/>
        </p:nvSpPr>
        <p:spPr>
          <a:xfrm rot="594000">
            <a:off x="6846120" y="5158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34" name="CustomShape 176"/>
          <p:cNvSpPr/>
          <p:nvPr/>
        </p:nvSpPr>
        <p:spPr>
          <a:xfrm rot="594000">
            <a:off x="6863760" y="60480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5" name="CustomShape 177"/>
          <p:cNvSpPr/>
          <p:nvPr/>
        </p:nvSpPr>
        <p:spPr>
          <a:xfrm rot="11626800">
            <a:off x="7052760" y="58608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6" name="CustomShape 178"/>
          <p:cNvSpPr/>
          <p:nvPr/>
        </p:nvSpPr>
        <p:spPr>
          <a:xfrm rot="826800">
            <a:off x="6942960" y="6253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37" name="CustomShape 179"/>
          <p:cNvSpPr/>
          <p:nvPr/>
        </p:nvSpPr>
        <p:spPr>
          <a:xfrm rot="826800">
            <a:off x="7004160" y="55836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38" name="CustomShape 180"/>
          <p:cNvSpPr/>
          <p:nvPr/>
        </p:nvSpPr>
        <p:spPr>
          <a:xfrm rot="826800">
            <a:off x="7016040" y="6494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39" name="CustomShape 181"/>
          <p:cNvSpPr/>
          <p:nvPr/>
        </p:nvSpPr>
        <p:spPr>
          <a:xfrm rot="11626800">
            <a:off x="7204320" y="6231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0" name="CustomShape 182"/>
          <p:cNvSpPr/>
          <p:nvPr/>
        </p:nvSpPr>
        <p:spPr>
          <a:xfrm rot="826800">
            <a:off x="7094520" y="6627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41" name="CustomShape 183"/>
          <p:cNvSpPr/>
          <p:nvPr/>
        </p:nvSpPr>
        <p:spPr>
          <a:xfrm rot="826800">
            <a:off x="7155720" y="59580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42" name="CustomShape 184"/>
          <p:cNvSpPr/>
          <p:nvPr/>
        </p:nvSpPr>
        <p:spPr>
          <a:xfrm rot="826800">
            <a:off x="7167600" y="6865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3" name="CustomShape 185"/>
          <p:cNvSpPr/>
          <p:nvPr/>
        </p:nvSpPr>
        <p:spPr>
          <a:xfrm rot="11392800">
            <a:off x="6431760" y="5461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4" name="CustomShape 186"/>
          <p:cNvSpPr/>
          <p:nvPr/>
        </p:nvSpPr>
        <p:spPr>
          <a:xfrm rot="592200">
            <a:off x="6324480" y="5929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45" name="CustomShape 187"/>
          <p:cNvSpPr/>
          <p:nvPr/>
        </p:nvSpPr>
        <p:spPr>
          <a:xfrm rot="592200">
            <a:off x="6381000" y="5230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46" name="CustomShape 188"/>
          <p:cNvSpPr/>
          <p:nvPr/>
        </p:nvSpPr>
        <p:spPr>
          <a:xfrm rot="592200">
            <a:off x="6399360" y="61200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7" name="CustomShape 189"/>
          <p:cNvSpPr/>
          <p:nvPr/>
        </p:nvSpPr>
        <p:spPr>
          <a:xfrm rot="11392800">
            <a:off x="6585480" y="5727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48" name="CustomShape 190"/>
          <p:cNvSpPr/>
          <p:nvPr/>
        </p:nvSpPr>
        <p:spPr>
          <a:xfrm rot="592200">
            <a:off x="6478560" y="6195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49" name="CustomShape 191"/>
          <p:cNvSpPr/>
          <p:nvPr/>
        </p:nvSpPr>
        <p:spPr>
          <a:xfrm rot="592200">
            <a:off x="6534720" y="5500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50" name="CustomShape 192"/>
          <p:cNvSpPr/>
          <p:nvPr/>
        </p:nvSpPr>
        <p:spPr>
          <a:xfrm rot="592200">
            <a:off x="6553080" y="63900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1" name="CustomShape 193"/>
          <p:cNvSpPr/>
          <p:nvPr/>
        </p:nvSpPr>
        <p:spPr>
          <a:xfrm rot="10953600">
            <a:off x="5792040" y="4777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2" name="CustomShape 194"/>
          <p:cNvSpPr/>
          <p:nvPr/>
        </p:nvSpPr>
        <p:spPr>
          <a:xfrm rot="153600">
            <a:off x="5693040" y="5378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53" name="CustomShape 195"/>
          <p:cNvSpPr/>
          <p:nvPr/>
        </p:nvSpPr>
        <p:spPr>
          <a:xfrm rot="153600">
            <a:off x="5740560" y="46404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54" name="CustomShape 196"/>
          <p:cNvSpPr/>
          <p:nvPr/>
        </p:nvSpPr>
        <p:spPr>
          <a:xfrm rot="153600">
            <a:off x="5768280" y="54756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5" name="CustomShape 197"/>
          <p:cNvSpPr/>
          <p:nvPr/>
        </p:nvSpPr>
        <p:spPr>
          <a:xfrm rot="10953600">
            <a:off x="5948280" y="484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6" name="CustomShape 198"/>
          <p:cNvSpPr/>
          <p:nvPr/>
        </p:nvSpPr>
        <p:spPr>
          <a:xfrm rot="153600">
            <a:off x="5849280" y="5450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57" name="CustomShape 199"/>
          <p:cNvSpPr/>
          <p:nvPr/>
        </p:nvSpPr>
        <p:spPr>
          <a:xfrm rot="153600">
            <a:off x="5896440" y="47124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58" name="CustomShape 200"/>
          <p:cNvSpPr/>
          <p:nvPr/>
        </p:nvSpPr>
        <p:spPr>
          <a:xfrm rot="153600">
            <a:off x="5924520" y="55476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59" name="CustomShape 201"/>
          <p:cNvSpPr/>
          <p:nvPr/>
        </p:nvSpPr>
        <p:spPr>
          <a:xfrm rot="11187000">
            <a:off x="6109560" y="511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0" name="CustomShape 202"/>
          <p:cNvSpPr/>
          <p:nvPr/>
        </p:nvSpPr>
        <p:spPr>
          <a:xfrm rot="386400">
            <a:off x="6006240" y="56448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61" name="CustomShape 203"/>
          <p:cNvSpPr/>
          <p:nvPr/>
        </p:nvSpPr>
        <p:spPr>
          <a:xfrm rot="386400">
            <a:off x="6058440" y="49320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62" name="CustomShape 204"/>
          <p:cNvSpPr/>
          <p:nvPr/>
        </p:nvSpPr>
        <p:spPr>
          <a:xfrm rot="386400">
            <a:off x="6081480" y="5792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3" name="CustomShape 205"/>
          <p:cNvSpPr/>
          <p:nvPr/>
        </p:nvSpPr>
        <p:spPr>
          <a:xfrm rot="11187000">
            <a:off x="6264720" y="52920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4" name="CustomShape 206"/>
          <p:cNvSpPr/>
          <p:nvPr/>
        </p:nvSpPr>
        <p:spPr>
          <a:xfrm rot="386400">
            <a:off x="6161400" y="5821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65" name="CustomShape 207"/>
          <p:cNvSpPr/>
          <p:nvPr/>
        </p:nvSpPr>
        <p:spPr>
          <a:xfrm rot="386400">
            <a:off x="6213960" y="5104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66" name="CustomShape 208"/>
          <p:cNvSpPr/>
          <p:nvPr/>
        </p:nvSpPr>
        <p:spPr>
          <a:xfrm rot="386400">
            <a:off x="6236640" y="59688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7" name="CustomShape 209"/>
          <p:cNvSpPr/>
          <p:nvPr/>
        </p:nvSpPr>
        <p:spPr>
          <a:xfrm rot="11238600">
            <a:off x="5483520" y="4831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68" name="CustomShape 210"/>
          <p:cNvSpPr/>
          <p:nvPr/>
        </p:nvSpPr>
        <p:spPr>
          <a:xfrm rot="438000">
            <a:off x="5379120" y="5342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69" name="CustomShape 211"/>
          <p:cNvSpPr/>
          <p:nvPr/>
        </p:nvSpPr>
        <p:spPr>
          <a:xfrm rot="438000">
            <a:off x="5432400" y="4636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70" name="CustomShape 212"/>
          <p:cNvSpPr/>
          <p:nvPr/>
        </p:nvSpPr>
        <p:spPr>
          <a:xfrm rot="438000">
            <a:off x="5454720" y="5504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1" name="CustomShape 213"/>
          <p:cNvSpPr/>
          <p:nvPr/>
        </p:nvSpPr>
        <p:spPr>
          <a:xfrm rot="11238600">
            <a:off x="5638680" y="502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2" name="CustomShape 214"/>
          <p:cNvSpPr/>
          <p:nvPr/>
        </p:nvSpPr>
        <p:spPr>
          <a:xfrm rot="438000">
            <a:off x="5533920" y="5540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73" name="CustomShape 215"/>
          <p:cNvSpPr/>
          <p:nvPr/>
        </p:nvSpPr>
        <p:spPr>
          <a:xfrm rot="438000">
            <a:off x="5587560" y="4834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74" name="CustomShape 216"/>
          <p:cNvSpPr/>
          <p:nvPr/>
        </p:nvSpPr>
        <p:spPr>
          <a:xfrm rot="438000">
            <a:off x="5609520" y="5702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5" name="CustomShape 217"/>
          <p:cNvSpPr/>
          <p:nvPr/>
        </p:nvSpPr>
        <p:spPr>
          <a:xfrm rot="10799400">
            <a:off x="4841280" y="4435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6" name="CustomShape 218"/>
          <p:cNvSpPr/>
          <p:nvPr/>
        </p:nvSpPr>
        <p:spPr>
          <a:xfrm>
            <a:off x="4745520" y="50760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77" name="CustomShape 219"/>
          <p:cNvSpPr/>
          <p:nvPr/>
        </p:nvSpPr>
        <p:spPr>
          <a:xfrm>
            <a:off x="4789800" y="43272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78" name="CustomShape 220"/>
          <p:cNvSpPr/>
          <p:nvPr/>
        </p:nvSpPr>
        <p:spPr>
          <a:xfrm>
            <a:off x="4821120" y="5137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79" name="CustomShape 221"/>
          <p:cNvSpPr/>
          <p:nvPr/>
        </p:nvSpPr>
        <p:spPr>
          <a:xfrm rot="10799400">
            <a:off x="4997520" y="4435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0" name="CustomShape 222"/>
          <p:cNvSpPr/>
          <p:nvPr/>
        </p:nvSpPr>
        <p:spPr>
          <a:xfrm>
            <a:off x="4901760" y="50760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81" name="CustomShape 223"/>
          <p:cNvSpPr/>
          <p:nvPr/>
        </p:nvSpPr>
        <p:spPr>
          <a:xfrm>
            <a:off x="4946040" y="43272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82" name="CustomShape 224"/>
          <p:cNvSpPr/>
          <p:nvPr/>
        </p:nvSpPr>
        <p:spPr>
          <a:xfrm>
            <a:off x="4977360" y="5137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3" name="CustomShape 225"/>
          <p:cNvSpPr/>
          <p:nvPr/>
        </p:nvSpPr>
        <p:spPr>
          <a:xfrm rot="11032200">
            <a:off x="5159880" y="46260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4" name="CustomShape 226"/>
          <p:cNvSpPr/>
          <p:nvPr/>
        </p:nvSpPr>
        <p:spPr>
          <a:xfrm rot="232200">
            <a:off x="5059440" y="5205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85" name="CustomShape 227"/>
          <p:cNvSpPr/>
          <p:nvPr/>
        </p:nvSpPr>
        <p:spPr>
          <a:xfrm rot="232200">
            <a:off x="5108760" y="4474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86" name="CustomShape 228"/>
          <p:cNvSpPr/>
          <p:nvPr/>
        </p:nvSpPr>
        <p:spPr>
          <a:xfrm rot="232200">
            <a:off x="5135040" y="53208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7" name="CustomShape 229"/>
          <p:cNvSpPr/>
          <p:nvPr/>
        </p:nvSpPr>
        <p:spPr>
          <a:xfrm rot="11032200">
            <a:off x="5315760" y="47304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88" name="CustomShape 230"/>
          <p:cNvSpPr/>
          <p:nvPr/>
        </p:nvSpPr>
        <p:spPr>
          <a:xfrm rot="232200">
            <a:off x="5215320" y="5313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89" name="CustomShape 231"/>
          <p:cNvSpPr/>
          <p:nvPr/>
        </p:nvSpPr>
        <p:spPr>
          <a:xfrm rot="232200">
            <a:off x="5264640" y="4582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90" name="CustomShape 232"/>
          <p:cNvSpPr/>
          <p:nvPr/>
        </p:nvSpPr>
        <p:spPr>
          <a:xfrm rot="232200">
            <a:off x="5290920" y="5425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1" name="CustomShape 233"/>
          <p:cNvSpPr/>
          <p:nvPr/>
        </p:nvSpPr>
        <p:spPr>
          <a:xfrm rot="10851000">
            <a:off x="4528440" y="448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2" name="CustomShape 234"/>
          <p:cNvSpPr/>
          <p:nvPr/>
        </p:nvSpPr>
        <p:spPr>
          <a:xfrm rot="50400">
            <a:off x="4430880" y="51120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93" name="CustomShape 235"/>
          <p:cNvSpPr/>
          <p:nvPr/>
        </p:nvSpPr>
        <p:spPr>
          <a:xfrm rot="50400">
            <a:off x="4476240" y="43668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94" name="CustomShape 236"/>
          <p:cNvSpPr/>
          <p:nvPr/>
        </p:nvSpPr>
        <p:spPr>
          <a:xfrm rot="50400">
            <a:off x="4507200" y="51876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5" name="CustomShape 237"/>
          <p:cNvSpPr/>
          <p:nvPr/>
        </p:nvSpPr>
        <p:spPr>
          <a:xfrm rot="10851000">
            <a:off x="4684680" y="4503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6" name="CustomShape 238"/>
          <p:cNvSpPr/>
          <p:nvPr/>
        </p:nvSpPr>
        <p:spPr>
          <a:xfrm rot="50400">
            <a:off x="4586760" y="5133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697" name="CustomShape 239"/>
          <p:cNvSpPr/>
          <p:nvPr/>
        </p:nvSpPr>
        <p:spPr>
          <a:xfrm rot="50400">
            <a:off x="4632120" y="43920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698" name="CustomShape 240"/>
          <p:cNvSpPr/>
          <p:nvPr/>
        </p:nvSpPr>
        <p:spPr>
          <a:xfrm rot="50400">
            <a:off x="4663440" y="52092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699" name="CustomShape 241"/>
          <p:cNvSpPr/>
          <p:nvPr/>
        </p:nvSpPr>
        <p:spPr>
          <a:xfrm rot="10411800">
            <a:off x="3886560" y="48132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0" name="CustomShape 242"/>
          <p:cNvSpPr/>
          <p:nvPr/>
        </p:nvSpPr>
        <p:spPr>
          <a:xfrm rot="21211800">
            <a:off x="3798720" y="55584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701" name="CustomShape 243"/>
          <p:cNvSpPr/>
          <p:nvPr/>
        </p:nvSpPr>
        <p:spPr>
          <a:xfrm rot="21211800">
            <a:off x="3834000" y="47880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702" name="CustomShape 244"/>
          <p:cNvSpPr/>
          <p:nvPr/>
        </p:nvSpPr>
        <p:spPr>
          <a:xfrm rot="21211800">
            <a:off x="3873600" y="55368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3" name="CustomShape 245"/>
          <p:cNvSpPr/>
          <p:nvPr/>
        </p:nvSpPr>
        <p:spPr>
          <a:xfrm rot="10411800">
            <a:off x="4041720" y="46368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4" name="CustomShape 246"/>
          <p:cNvSpPr/>
          <p:nvPr/>
        </p:nvSpPr>
        <p:spPr>
          <a:xfrm rot="21211800">
            <a:off x="3953880" y="53856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705" name="CustomShape 247"/>
          <p:cNvSpPr/>
          <p:nvPr/>
        </p:nvSpPr>
        <p:spPr>
          <a:xfrm rot="21211800">
            <a:off x="3989160" y="46116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706" name="CustomShape 248"/>
          <p:cNvSpPr/>
          <p:nvPr/>
        </p:nvSpPr>
        <p:spPr>
          <a:xfrm rot="21211800">
            <a:off x="4028760" y="5360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7" name="CustomShape 249"/>
          <p:cNvSpPr/>
          <p:nvPr/>
        </p:nvSpPr>
        <p:spPr>
          <a:xfrm rot="10644600">
            <a:off x="4205160" y="4647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08" name="CustomShape 250"/>
          <p:cNvSpPr/>
          <p:nvPr/>
        </p:nvSpPr>
        <p:spPr>
          <a:xfrm rot="21444600">
            <a:off x="4112280" y="5335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709" name="CustomShape 251"/>
          <p:cNvSpPr/>
          <p:nvPr/>
        </p:nvSpPr>
        <p:spPr>
          <a:xfrm rot="21444600">
            <a:off x="4152960" y="45756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710" name="CustomShape 252"/>
          <p:cNvSpPr/>
          <p:nvPr/>
        </p:nvSpPr>
        <p:spPr>
          <a:xfrm rot="21444600">
            <a:off x="4187520" y="5360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11" name="CustomShape 253"/>
          <p:cNvSpPr/>
          <p:nvPr/>
        </p:nvSpPr>
        <p:spPr>
          <a:xfrm rot="10644600">
            <a:off x="4361040" y="457560"/>
            <a:ext cx="68040" cy="914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12" name="CustomShape 254"/>
          <p:cNvSpPr/>
          <p:nvPr/>
        </p:nvSpPr>
        <p:spPr>
          <a:xfrm rot="21444600">
            <a:off x="4268160" y="526320"/>
            <a:ext cx="68400" cy="101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713" name="CustomShape 255"/>
          <p:cNvSpPr/>
          <p:nvPr/>
        </p:nvSpPr>
        <p:spPr>
          <a:xfrm rot="21444600">
            <a:off x="4309200" y="450720"/>
            <a:ext cx="29520" cy="1029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714" name="CustomShape 256"/>
          <p:cNvSpPr/>
          <p:nvPr/>
        </p:nvSpPr>
        <p:spPr>
          <a:xfrm rot="21444600">
            <a:off x="4343760" y="528840"/>
            <a:ext cx="68400" cy="91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715" name="CustomShape 257"/>
          <p:cNvSpPr/>
          <p:nvPr/>
        </p:nvSpPr>
        <p:spPr>
          <a:xfrm>
            <a:off x="8945280" y="978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6" name="CustomShape 258"/>
          <p:cNvSpPr/>
          <p:nvPr/>
        </p:nvSpPr>
        <p:spPr>
          <a:xfrm>
            <a:off x="8799480" y="951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7" name="CustomShape 259"/>
          <p:cNvSpPr/>
          <p:nvPr/>
        </p:nvSpPr>
        <p:spPr>
          <a:xfrm>
            <a:off x="8647200" y="927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8" name="CustomShape 260"/>
          <p:cNvSpPr/>
          <p:nvPr/>
        </p:nvSpPr>
        <p:spPr>
          <a:xfrm>
            <a:off x="8498160" y="903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19" name="CustomShape 261"/>
          <p:cNvSpPr/>
          <p:nvPr/>
        </p:nvSpPr>
        <p:spPr>
          <a:xfrm>
            <a:off x="8343360" y="882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0" name="CustomShape 262"/>
          <p:cNvSpPr/>
          <p:nvPr/>
        </p:nvSpPr>
        <p:spPr>
          <a:xfrm>
            <a:off x="8188560" y="8578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1" name="CustomShape 263"/>
          <p:cNvSpPr/>
          <p:nvPr/>
        </p:nvSpPr>
        <p:spPr>
          <a:xfrm>
            <a:off x="8027280" y="836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2" name="CustomShape 264"/>
          <p:cNvSpPr/>
          <p:nvPr/>
        </p:nvSpPr>
        <p:spPr>
          <a:xfrm>
            <a:off x="7872480" y="8154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3" name="CustomShape 265"/>
          <p:cNvSpPr/>
          <p:nvPr/>
        </p:nvSpPr>
        <p:spPr>
          <a:xfrm>
            <a:off x="9088200" y="1000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4" name="CustomShape 266"/>
          <p:cNvSpPr/>
          <p:nvPr/>
        </p:nvSpPr>
        <p:spPr>
          <a:xfrm>
            <a:off x="7717320" y="798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5" name="CustomShape 267"/>
          <p:cNvSpPr/>
          <p:nvPr/>
        </p:nvSpPr>
        <p:spPr>
          <a:xfrm>
            <a:off x="7577640" y="7783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6" name="CustomShape 268"/>
          <p:cNvSpPr/>
          <p:nvPr/>
        </p:nvSpPr>
        <p:spPr>
          <a:xfrm>
            <a:off x="7425720" y="763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7" name="CustomShape 269"/>
          <p:cNvSpPr/>
          <p:nvPr/>
        </p:nvSpPr>
        <p:spPr>
          <a:xfrm>
            <a:off x="7270560" y="747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8" name="CustomShape 270"/>
          <p:cNvSpPr/>
          <p:nvPr/>
        </p:nvSpPr>
        <p:spPr>
          <a:xfrm>
            <a:off x="7121520" y="732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29" name="CustomShape 271"/>
          <p:cNvSpPr/>
          <p:nvPr/>
        </p:nvSpPr>
        <p:spPr>
          <a:xfrm>
            <a:off x="6969600" y="717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0" name="CustomShape 272"/>
          <p:cNvSpPr/>
          <p:nvPr/>
        </p:nvSpPr>
        <p:spPr>
          <a:xfrm>
            <a:off x="6823440" y="700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1" name="CustomShape 273"/>
          <p:cNvSpPr/>
          <p:nvPr/>
        </p:nvSpPr>
        <p:spPr>
          <a:xfrm>
            <a:off x="6674400" y="686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2" name="CustomShape 274"/>
          <p:cNvSpPr/>
          <p:nvPr/>
        </p:nvSpPr>
        <p:spPr>
          <a:xfrm>
            <a:off x="6525360" y="673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3" name="CustomShape 275"/>
          <p:cNvSpPr/>
          <p:nvPr/>
        </p:nvSpPr>
        <p:spPr>
          <a:xfrm>
            <a:off x="6373800" y="662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4" name="CustomShape 276"/>
          <p:cNvSpPr/>
          <p:nvPr/>
        </p:nvSpPr>
        <p:spPr>
          <a:xfrm>
            <a:off x="6227640" y="650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5" name="CustomShape 277"/>
          <p:cNvSpPr/>
          <p:nvPr/>
        </p:nvSpPr>
        <p:spPr>
          <a:xfrm>
            <a:off x="6075720" y="642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6" name="CustomShape 278"/>
          <p:cNvSpPr/>
          <p:nvPr/>
        </p:nvSpPr>
        <p:spPr>
          <a:xfrm>
            <a:off x="5920560" y="634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7" name="CustomShape 279"/>
          <p:cNvSpPr/>
          <p:nvPr/>
        </p:nvSpPr>
        <p:spPr>
          <a:xfrm>
            <a:off x="5768640" y="625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8" name="CustomShape 280"/>
          <p:cNvSpPr/>
          <p:nvPr/>
        </p:nvSpPr>
        <p:spPr>
          <a:xfrm>
            <a:off x="5613840" y="618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39" name="CustomShape 281"/>
          <p:cNvSpPr/>
          <p:nvPr/>
        </p:nvSpPr>
        <p:spPr>
          <a:xfrm>
            <a:off x="5458680" y="612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0" name="CustomShape 282"/>
          <p:cNvSpPr/>
          <p:nvPr/>
        </p:nvSpPr>
        <p:spPr>
          <a:xfrm>
            <a:off x="5303520" y="605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1" name="CustomShape 283"/>
          <p:cNvSpPr/>
          <p:nvPr/>
        </p:nvSpPr>
        <p:spPr>
          <a:xfrm>
            <a:off x="5151960" y="601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2" name="CustomShape 284"/>
          <p:cNvSpPr/>
          <p:nvPr/>
        </p:nvSpPr>
        <p:spPr>
          <a:xfrm>
            <a:off x="4996800" y="597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3" name="CustomShape 285"/>
          <p:cNvSpPr/>
          <p:nvPr/>
        </p:nvSpPr>
        <p:spPr>
          <a:xfrm>
            <a:off x="4851000" y="594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4" name="CustomShape 286"/>
          <p:cNvSpPr/>
          <p:nvPr/>
        </p:nvSpPr>
        <p:spPr>
          <a:xfrm>
            <a:off x="4695840" y="592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5" name="CustomShape 287"/>
          <p:cNvSpPr/>
          <p:nvPr/>
        </p:nvSpPr>
        <p:spPr>
          <a:xfrm>
            <a:off x="4544280" y="593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6" name="CustomShape 288"/>
          <p:cNvSpPr/>
          <p:nvPr/>
        </p:nvSpPr>
        <p:spPr>
          <a:xfrm>
            <a:off x="4392000" y="595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7" name="CustomShape 289"/>
          <p:cNvSpPr/>
          <p:nvPr/>
        </p:nvSpPr>
        <p:spPr>
          <a:xfrm>
            <a:off x="4240080" y="595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8" name="CustomShape 290"/>
          <p:cNvSpPr/>
          <p:nvPr/>
        </p:nvSpPr>
        <p:spPr>
          <a:xfrm>
            <a:off x="4084920" y="600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49" name="CustomShape 291"/>
          <p:cNvSpPr/>
          <p:nvPr/>
        </p:nvSpPr>
        <p:spPr>
          <a:xfrm>
            <a:off x="3930120" y="602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0" name="CustomShape 292"/>
          <p:cNvSpPr/>
          <p:nvPr/>
        </p:nvSpPr>
        <p:spPr>
          <a:xfrm>
            <a:off x="3778200" y="608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1" name="CustomShape 293"/>
          <p:cNvSpPr/>
          <p:nvPr/>
        </p:nvSpPr>
        <p:spPr>
          <a:xfrm>
            <a:off x="3623040" y="613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2" name="CustomShape 294"/>
          <p:cNvSpPr/>
          <p:nvPr/>
        </p:nvSpPr>
        <p:spPr>
          <a:xfrm>
            <a:off x="3471480" y="622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3" name="CustomShape 295"/>
          <p:cNvSpPr/>
          <p:nvPr/>
        </p:nvSpPr>
        <p:spPr>
          <a:xfrm>
            <a:off x="3319200" y="6278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4" name="CustomShape 296"/>
          <p:cNvSpPr/>
          <p:nvPr/>
        </p:nvSpPr>
        <p:spPr>
          <a:xfrm>
            <a:off x="3167280" y="637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5" name="CustomShape 297"/>
          <p:cNvSpPr/>
          <p:nvPr/>
        </p:nvSpPr>
        <p:spPr>
          <a:xfrm>
            <a:off x="3021480" y="6465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6" name="CustomShape 298"/>
          <p:cNvSpPr/>
          <p:nvPr/>
        </p:nvSpPr>
        <p:spPr>
          <a:xfrm>
            <a:off x="2872440" y="653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7" name="CustomShape 299"/>
          <p:cNvSpPr/>
          <p:nvPr/>
        </p:nvSpPr>
        <p:spPr>
          <a:xfrm>
            <a:off x="2729160" y="663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8" name="CustomShape 300"/>
          <p:cNvSpPr/>
          <p:nvPr/>
        </p:nvSpPr>
        <p:spPr>
          <a:xfrm>
            <a:off x="2586240" y="675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59" name="CustomShape 301"/>
          <p:cNvSpPr/>
          <p:nvPr/>
        </p:nvSpPr>
        <p:spPr>
          <a:xfrm>
            <a:off x="2437200" y="687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0" name="CustomShape 302"/>
          <p:cNvSpPr/>
          <p:nvPr/>
        </p:nvSpPr>
        <p:spPr>
          <a:xfrm>
            <a:off x="2288160" y="700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1" name="CustomShape 303"/>
          <p:cNvSpPr/>
          <p:nvPr/>
        </p:nvSpPr>
        <p:spPr>
          <a:xfrm>
            <a:off x="2139120" y="712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2" name="CustomShape 304"/>
          <p:cNvSpPr/>
          <p:nvPr/>
        </p:nvSpPr>
        <p:spPr>
          <a:xfrm>
            <a:off x="1996200" y="726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3" name="CustomShape 305"/>
          <p:cNvSpPr/>
          <p:nvPr/>
        </p:nvSpPr>
        <p:spPr>
          <a:xfrm>
            <a:off x="1855800" y="740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4" name="CustomShape 306"/>
          <p:cNvSpPr/>
          <p:nvPr/>
        </p:nvSpPr>
        <p:spPr>
          <a:xfrm>
            <a:off x="1712880" y="758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5" name="CustomShape 307"/>
          <p:cNvSpPr/>
          <p:nvPr/>
        </p:nvSpPr>
        <p:spPr>
          <a:xfrm>
            <a:off x="1569960" y="7768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6" name="CustomShape 308"/>
          <p:cNvSpPr/>
          <p:nvPr/>
        </p:nvSpPr>
        <p:spPr>
          <a:xfrm>
            <a:off x="1424160" y="7927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7" name="CustomShape 309"/>
          <p:cNvSpPr/>
          <p:nvPr/>
        </p:nvSpPr>
        <p:spPr>
          <a:xfrm>
            <a:off x="1280880" y="810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8" name="CustomShape 310"/>
          <p:cNvSpPr/>
          <p:nvPr/>
        </p:nvSpPr>
        <p:spPr>
          <a:xfrm>
            <a:off x="1144080" y="8301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69" name="CustomShape 311"/>
          <p:cNvSpPr/>
          <p:nvPr/>
        </p:nvSpPr>
        <p:spPr>
          <a:xfrm>
            <a:off x="997920" y="844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0" name="CustomShape 312"/>
          <p:cNvSpPr/>
          <p:nvPr/>
        </p:nvSpPr>
        <p:spPr>
          <a:xfrm>
            <a:off x="864000" y="863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1" name="CustomShape 313"/>
          <p:cNvSpPr/>
          <p:nvPr/>
        </p:nvSpPr>
        <p:spPr>
          <a:xfrm>
            <a:off x="723600" y="882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2" name="CustomShape 314"/>
          <p:cNvSpPr/>
          <p:nvPr/>
        </p:nvSpPr>
        <p:spPr>
          <a:xfrm>
            <a:off x="586440" y="903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3" name="CustomShape 315"/>
          <p:cNvSpPr/>
          <p:nvPr/>
        </p:nvSpPr>
        <p:spPr>
          <a:xfrm>
            <a:off x="449640" y="921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4" name="CustomShape 316"/>
          <p:cNvSpPr/>
          <p:nvPr/>
        </p:nvSpPr>
        <p:spPr>
          <a:xfrm>
            <a:off x="315720" y="9406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5" name="CustomShape 317"/>
          <p:cNvSpPr/>
          <p:nvPr/>
        </p:nvSpPr>
        <p:spPr>
          <a:xfrm>
            <a:off x="178560" y="957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6" name="CustomShape 318"/>
          <p:cNvSpPr/>
          <p:nvPr/>
        </p:nvSpPr>
        <p:spPr>
          <a:xfrm>
            <a:off x="50400" y="980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7" name="CustomShape 319"/>
          <p:cNvSpPr/>
          <p:nvPr/>
        </p:nvSpPr>
        <p:spPr>
          <a:xfrm>
            <a:off x="-46440" y="999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8" name="CustomShape 320"/>
          <p:cNvSpPr/>
          <p:nvPr/>
        </p:nvSpPr>
        <p:spPr>
          <a:xfrm>
            <a:off x="8941680" y="725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79" name="CustomShape 321"/>
          <p:cNvSpPr/>
          <p:nvPr/>
        </p:nvSpPr>
        <p:spPr>
          <a:xfrm>
            <a:off x="8795880" y="6973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0" name="CustomShape 322"/>
          <p:cNvSpPr/>
          <p:nvPr/>
        </p:nvSpPr>
        <p:spPr>
          <a:xfrm>
            <a:off x="8643600" y="673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1" name="CustomShape 323"/>
          <p:cNvSpPr/>
          <p:nvPr/>
        </p:nvSpPr>
        <p:spPr>
          <a:xfrm>
            <a:off x="8494560" y="649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2" name="CustomShape 324"/>
          <p:cNvSpPr/>
          <p:nvPr/>
        </p:nvSpPr>
        <p:spPr>
          <a:xfrm>
            <a:off x="8339760" y="627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3" name="CustomShape 325"/>
          <p:cNvSpPr/>
          <p:nvPr/>
        </p:nvSpPr>
        <p:spPr>
          <a:xfrm>
            <a:off x="8184960" y="6040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4" name="CustomShape 326"/>
          <p:cNvSpPr/>
          <p:nvPr/>
        </p:nvSpPr>
        <p:spPr>
          <a:xfrm>
            <a:off x="8023680" y="582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5" name="CustomShape 327"/>
          <p:cNvSpPr/>
          <p:nvPr/>
        </p:nvSpPr>
        <p:spPr>
          <a:xfrm>
            <a:off x="7868880" y="561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6" name="CustomShape 328"/>
          <p:cNvSpPr/>
          <p:nvPr/>
        </p:nvSpPr>
        <p:spPr>
          <a:xfrm>
            <a:off x="9084600" y="746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7" name="CustomShape 329"/>
          <p:cNvSpPr/>
          <p:nvPr/>
        </p:nvSpPr>
        <p:spPr>
          <a:xfrm>
            <a:off x="7713720" y="544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8" name="CustomShape 330"/>
          <p:cNvSpPr/>
          <p:nvPr/>
        </p:nvSpPr>
        <p:spPr>
          <a:xfrm>
            <a:off x="7574040" y="5241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89" name="CustomShape 331"/>
          <p:cNvSpPr/>
          <p:nvPr/>
        </p:nvSpPr>
        <p:spPr>
          <a:xfrm>
            <a:off x="7422120" y="509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0" name="CustomShape 332"/>
          <p:cNvSpPr/>
          <p:nvPr/>
        </p:nvSpPr>
        <p:spPr>
          <a:xfrm>
            <a:off x="7266960" y="493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1" name="CustomShape 333"/>
          <p:cNvSpPr/>
          <p:nvPr/>
        </p:nvSpPr>
        <p:spPr>
          <a:xfrm>
            <a:off x="7117920" y="478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2" name="CustomShape 334"/>
          <p:cNvSpPr/>
          <p:nvPr/>
        </p:nvSpPr>
        <p:spPr>
          <a:xfrm>
            <a:off x="6966000" y="462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3" name="CustomShape 335"/>
          <p:cNvSpPr/>
          <p:nvPr/>
        </p:nvSpPr>
        <p:spPr>
          <a:xfrm>
            <a:off x="6819840" y="447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4" name="CustomShape 336"/>
          <p:cNvSpPr/>
          <p:nvPr/>
        </p:nvSpPr>
        <p:spPr>
          <a:xfrm>
            <a:off x="6670800" y="4323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5" name="CustomShape 337"/>
          <p:cNvSpPr/>
          <p:nvPr/>
        </p:nvSpPr>
        <p:spPr>
          <a:xfrm>
            <a:off x="6521760" y="419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6" name="CustomShape 338"/>
          <p:cNvSpPr/>
          <p:nvPr/>
        </p:nvSpPr>
        <p:spPr>
          <a:xfrm>
            <a:off x="6370200" y="4082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7" name="CustomShape 339"/>
          <p:cNvSpPr/>
          <p:nvPr/>
        </p:nvSpPr>
        <p:spPr>
          <a:xfrm>
            <a:off x="6224040" y="396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8" name="CustomShape 340"/>
          <p:cNvSpPr/>
          <p:nvPr/>
        </p:nvSpPr>
        <p:spPr>
          <a:xfrm>
            <a:off x="6072120" y="3884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799" name="CustomShape 341"/>
          <p:cNvSpPr/>
          <p:nvPr/>
        </p:nvSpPr>
        <p:spPr>
          <a:xfrm>
            <a:off x="5916960" y="380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0" name="CustomShape 342"/>
          <p:cNvSpPr/>
          <p:nvPr/>
        </p:nvSpPr>
        <p:spPr>
          <a:xfrm>
            <a:off x="5765040" y="371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1" name="CustomShape 343"/>
          <p:cNvSpPr/>
          <p:nvPr/>
        </p:nvSpPr>
        <p:spPr>
          <a:xfrm>
            <a:off x="5610240" y="3643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2" name="CustomShape 344"/>
          <p:cNvSpPr/>
          <p:nvPr/>
        </p:nvSpPr>
        <p:spPr>
          <a:xfrm>
            <a:off x="5455080" y="357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3" name="CustomShape 345"/>
          <p:cNvSpPr/>
          <p:nvPr/>
        </p:nvSpPr>
        <p:spPr>
          <a:xfrm>
            <a:off x="5299920" y="351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4" name="CustomShape 346"/>
          <p:cNvSpPr/>
          <p:nvPr/>
        </p:nvSpPr>
        <p:spPr>
          <a:xfrm>
            <a:off x="5148360" y="3470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5" name="CustomShape 347"/>
          <p:cNvSpPr/>
          <p:nvPr/>
        </p:nvSpPr>
        <p:spPr>
          <a:xfrm>
            <a:off x="4993200" y="343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6" name="CustomShape 348"/>
          <p:cNvSpPr/>
          <p:nvPr/>
        </p:nvSpPr>
        <p:spPr>
          <a:xfrm>
            <a:off x="4847400" y="340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7" name="CustomShape 349"/>
          <p:cNvSpPr/>
          <p:nvPr/>
        </p:nvSpPr>
        <p:spPr>
          <a:xfrm>
            <a:off x="4692240" y="338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8" name="CustomShape 350"/>
          <p:cNvSpPr/>
          <p:nvPr/>
        </p:nvSpPr>
        <p:spPr>
          <a:xfrm>
            <a:off x="4540680" y="339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09" name="CustomShape 351"/>
          <p:cNvSpPr/>
          <p:nvPr/>
        </p:nvSpPr>
        <p:spPr>
          <a:xfrm>
            <a:off x="4388400" y="341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0" name="CustomShape 352"/>
          <p:cNvSpPr/>
          <p:nvPr/>
        </p:nvSpPr>
        <p:spPr>
          <a:xfrm>
            <a:off x="4236480" y="341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1" name="CustomShape 353"/>
          <p:cNvSpPr/>
          <p:nvPr/>
        </p:nvSpPr>
        <p:spPr>
          <a:xfrm>
            <a:off x="4081320" y="345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2" name="CustomShape 354"/>
          <p:cNvSpPr/>
          <p:nvPr/>
        </p:nvSpPr>
        <p:spPr>
          <a:xfrm>
            <a:off x="3926520" y="348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3" name="CustomShape 355"/>
          <p:cNvSpPr/>
          <p:nvPr/>
        </p:nvSpPr>
        <p:spPr>
          <a:xfrm>
            <a:off x="3774600" y="353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4" name="CustomShape 356"/>
          <p:cNvSpPr/>
          <p:nvPr/>
        </p:nvSpPr>
        <p:spPr>
          <a:xfrm>
            <a:off x="3619440" y="359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5" name="CustomShape 357"/>
          <p:cNvSpPr/>
          <p:nvPr/>
        </p:nvSpPr>
        <p:spPr>
          <a:xfrm>
            <a:off x="3467880" y="368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6" name="CustomShape 358"/>
          <p:cNvSpPr/>
          <p:nvPr/>
        </p:nvSpPr>
        <p:spPr>
          <a:xfrm>
            <a:off x="3315600" y="3736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7" name="CustomShape 359"/>
          <p:cNvSpPr/>
          <p:nvPr/>
        </p:nvSpPr>
        <p:spPr>
          <a:xfrm>
            <a:off x="3163680" y="383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8" name="CustomShape 360"/>
          <p:cNvSpPr/>
          <p:nvPr/>
        </p:nvSpPr>
        <p:spPr>
          <a:xfrm>
            <a:off x="3017880" y="392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19" name="CustomShape 361"/>
          <p:cNvSpPr/>
          <p:nvPr/>
        </p:nvSpPr>
        <p:spPr>
          <a:xfrm>
            <a:off x="2868840" y="3992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0" name="CustomShape 362"/>
          <p:cNvSpPr/>
          <p:nvPr/>
        </p:nvSpPr>
        <p:spPr>
          <a:xfrm>
            <a:off x="2725560" y="409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1" name="CustomShape 363"/>
          <p:cNvSpPr/>
          <p:nvPr/>
        </p:nvSpPr>
        <p:spPr>
          <a:xfrm>
            <a:off x="2582640" y="421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2" name="CustomShape 364"/>
          <p:cNvSpPr/>
          <p:nvPr/>
        </p:nvSpPr>
        <p:spPr>
          <a:xfrm>
            <a:off x="2433600" y="433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3" name="CustomShape 365"/>
          <p:cNvSpPr/>
          <p:nvPr/>
        </p:nvSpPr>
        <p:spPr>
          <a:xfrm>
            <a:off x="2284560" y="447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4" name="CustomShape 366"/>
          <p:cNvSpPr/>
          <p:nvPr/>
        </p:nvSpPr>
        <p:spPr>
          <a:xfrm>
            <a:off x="2135520" y="459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5" name="CustomShape 367"/>
          <p:cNvSpPr/>
          <p:nvPr/>
        </p:nvSpPr>
        <p:spPr>
          <a:xfrm>
            <a:off x="1992600" y="472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6" name="CustomShape 368"/>
          <p:cNvSpPr/>
          <p:nvPr/>
        </p:nvSpPr>
        <p:spPr>
          <a:xfrm>
            <a:off x="1852200" y="487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7" name="CustomShape 369"/>
          <p:cNvSpPr/>
          <p:nvPr/>
        </p:nvSpPr>
        <p:spPr>
          <a:xfrm>
            <a:off x="1709280" y="504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8" name="CustomShape 370"/>
          <p:cNvSpPr/>
          <p:nvPr/>
        </p:nvSpPr>
        <p:spPr>
          <a:xfrm>
            <a:off x="1566360" y="5227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29" name="CustomShape 371"/>
          <p:cNvSpPr/>
          <p:nvPr/>
        </p:nvSpPr>
        <p:spPr>
          <a:xfrm>
            <a:off x="1420560" y="5389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0" name="CustomShape 372"/>
          <p:cNvSpPr/>
          <p:nvPr/>
        </p:nvSpPr>
        <p:spPr>
          <a:xfrm>
            <a:off x="1277280" y="556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1" name="CustomShape 373"/>
          <p:cNvSpPr/>
          <p:nvPr/>
        </p:nvSpPr>
        <p:spPr>
          <a:xfrm>
            <a:off x="1140480" y="5760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2" name="CustomShape 374"/>
          <p:cNvSpPr/>
          <p:nvPr/>
        </p:nvSpPr>
        <p:spPr>
          <a:xfrm>
            <a:off x="994320" y="590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3" name="CustomShape 375"/>
          <p:cNvSpPr/>
          <p:nvPr/>
        </p:nvSpPr>
        <p:spPr>
          <a:xfrm>
            <a:off x="860400" y="609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4" name="CustomShape 376"/>
          <p:cNvSpPr/>
          <p:nvPr/>
        </p:nvSpPr>
        <p:spPr>
          <a:xfrm>
            <a:off x="720000" y="627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5" name="CustomShape 377"/>
          <p:cNvSpPr/>
          <p:nvPr/>
        </p:nvSpPr>
        <p:spPr>
          <a:xfrm>
            <a:off x="582840" y="649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6" name="CustomShape 378"/>
          <p:cNvSpPr/>
          <p:nvPr/>
        </p:nvSpPr>
        <p:spPr>
          <a:xfrm>
            <a:off x="446040" y="667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7" name="CustomShape 379"/>
          <p:cNvSpPr/>
          <p:nvPr/>
        </p:nvSpPr>
        <p:spPr>
          <a:xfrm>
            <a:off x="312120" y="686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8" name="CustomShape 380"/>
          <p:cNvSpPr/>
          <p:nvPr/>
        </p:nvSpPr>
        <p:spPr>
          <a:xfrm>
            <a:off x="174960" y="703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39" name="CustomShape 381"/>
          <p:cNvSpPr/>
          <p:nvPr/>
        </p:nvSpPr>
        <p:spPr>
          <a:xfrm>
            <a:off x="46800" y="726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0" name="CustomShape 382"/>
          <p:cNvSpPr/>
          <p:nvPr/>
        </p:nvSpPr>
        <p:spPr>
          <a:xfrm>
            <a:off x="-50040" y="745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1" name="CustomShape 383"/>
          <p:cNvSpPr/>
          <p:nvPr/>
        </p:nvSpPr>
        <p:spPr>
          <a:xfrm>
            <a:off x="8891640" y="740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2" name="CustomShape 384"/>
          <p:cNvSpPr/>
          <p:nvPr/>
        </p:nvSpPr>
        <p:spPr>
          <a:xfrm>
            <a:off x="8745840" y="7124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3" name="CustomShape 385"/>
          <p:cNvSpPr/>
          <p:nvPr/>
        </p:nvSpPr>
        <p:spPr>
          <a:xfrm>
            <a:off x="8593560" y="688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4" name="CustomShape 386"/>
          <p:cNvSpPr/>
          <p:nvPr/>
        </p:nvSpPr>
        <p:spPr>
          <a:xfrm>
            <a:off x="8444520" y="664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5" name="CustomShape 387"/>
          <p:cNvSpPr/>
          <p:nvPr/>
        </p:nvSpPr>
        <p:spPr>
          <a:xfrm>
            <a:off x="8289720" y="642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6" name="CustomShape 388"/>
          <p:cNvSpPr/>
          <p:nvPr/>
        </p:nvSpPr>
        <p:spPr>
          <a:xfrm>
            <a:off x="8134920" y="619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7" name="CustomShape 389"/>
          <p:cNvSpPr/>
          <p:nvPr/>
        </p:nvSpPr>
        <p:spPr>
          <a:xfrm>
            <a:off x="7973640" y="597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8" name="CustomShape 390"/>
          <p:cNvSpPr/>
          <p:nvPr/>
        </p:nvSpPr>
        <p:spPr>
          <a:xfrm>
            <a:off x="7818840" y="576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49" name="CustomShape 391"/>
          <p:cNvSpPr/>
          <p:nvPr/>
        </p:nvSpPr>
        <p:spPr>
          <a:xfrm>
            <a:off x="9034560" y="7614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0" name="CustomShape 392"/>
          <p:cNvSpPr/>
          <p:nvPr/>
        </p:nvSpPr>
        <p:spPr>
          <a:xfrm>
            <a:off x="7663680" y="559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1" name="CustomShape 393"/>
          <p:cNvSpPr/>
          <p:nvPr/>
        </p:nvSpPr>
        <p:spPr>
          <a:xfrm>
            <a:off x="7524000" y="539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2" name="CustomShape 394"/>
          <p:cNvSpPr/>
          <p:nvPr/>
        </p:nvSpPr>
        <p:spPr>
          <a:xfrm>
            <a:off x="7372080" y="524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3" name="CustomShape 395"/>
          <p:cNvSpPr/>
          <p:nvPr/>
        </p:nvSpPr>
        <p:spPr>
          <a:xfrm>
            <a:off x="7216920" y="508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4" name="CustomShape 396"/>
          <p:cNvSpPr/>
          <p:nvPr/>
        </p:nvSpPr>
        <p:spPr>
          <a:xfrm>
            <a:off x="7067880" y="493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5" name="CustomShape 397"/>
          <p:cNvSpPr/>
          <p:nvPr/>
        </p:nvSpPr>
        <p:spPr>
          <a:xfrm>
            <a:off x="6915960" y="4780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6" name="CustomShape 398"/>
          <p:cNvSpPr/>
          <p:nvPr/>
        </p:nvSpPr>
        <p:spPr>
          <a:xfrm>
            <a:off x="6769800" y="462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7" name="CustomShape 399"/>
          <p:cNvSpPr/>
          <p:nvPr/>
        </p:nvSpPr>
        <p:spPr>
          <a:xfrm>
            <a:off x="6620760" y="447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8" name="CustomShape 400"/>
          <p:cNvSpPr/>
          <p:nvPr/>
        </p:nvSpPr>
        <p:spPr>
          <a:xfrm>
            <a:off x="6471720" y="434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59" name="CustomShape 401"/>
          <p:cNvSpPr/>
          <p:nvPr/>
        </p:nvSpPr>
        <p:spPr>
          <a:xfrm>
            <a:off x="6320160" y="423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0" name="CustomShape 402"/>
          <p:cNvSpPr/>
          <p:nvPr/>
        </p:nvSpPr>
        <p:spPr>
          <a:xfrm>
            <a:off x="6174000" y="411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1" name="CustomShape 403"/>
          <p:cNvSpPr/>
          <p:nvPr/>
        </p:nvSpPr>
        <p:spPr>
          <a:xfrm>
            <a:off x="6022080" y="4035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2" name="CustomShape 404"/>
          <p:cNvSpPr/>
          <p:nvPr/>
        </p:nvSpPr>
        <p:spPr>
          <a:xfrm>
            <a:off x="5866920" y="395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3" name="CustomShape 405"/>
          <p:cNvSpPr/>
          <p:nvPr/>
        </p:nvSpPr>
        <p:spPr>
          <a:xfrm>
            <a:off x="5715000" y="386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4" name="CustomShape 406"/>
          <p:cNvSpPr/>
          <p:nvPr/>
        </p:nvSpPr>
        <p:spPr>
          <a:xfrm>
            <a:off x="5560200" y="3794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5" name="CustomShape 407"/>
          <p:cNvSpPr/>
          <p:nvPr/>
        </p:nvSpPr>
        <p:spPr>
          <a:xfrm>
            <a:off x="5405040" y="372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6" name="CustomShape 408"/>
          <p:cNvSpPr/>
          <p:nvPr/>
        </p:nvSpPr>
        <p:spPr>
          <a:xfrm>
            <a:off x="5249880" y="366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7" name="CustomShape 409"/>
          <p:cNvSpPr/>
          <p:nvPr/>
        </p:nvSpPr>
        <p:spPr>
          <a:xfrm>
            <a:off x="5098320" y="3621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8" name="CustomShape 410"/>
          <p:cNvSpPr/>
          <p:nvPr/>
        </p:nvSpPr>
        <p:spPr>
          <a:xfrm>
            <a:off x="4943160" y="358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69" name="CustomShape 411"/>
          <p:cNvSpPr/>
          <p:nvPr/>
        </p:nvSpPr>
        <p:spPr>
          <a:xfrm>
            <a:off x="4797360" y="355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0" name="CustomShape 412"/>
          <p:cNvSpPr/>
          <p:nvPr/>
        </p:nvSpPr>
        <p:spPr>
          <a:xfrm>
            <a:off x="4642200" y="353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1" name="CustomShape 413"/>
          <p:cNvSpPr/>
          <p:nvPr/>
        </p:nvSpPr>
        <p:spPr>
          <a:xfrm>
            <a:off x="4490640" y="3542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2" name="CustomShape 414"/>
          <p:cNvSpPr/>
          <p:nvPr/>
        </p:nvSpPr>
        <p:spPr>
          <a:xfrm>
            <a:off x="4338360" y="3567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3" name="CustomShape 415"/>
          <p:cNvSpPr/>
          <p:nvPr/>
        </p:nvSpPr>
        <p:spPr>
          <a:xfrm>
            <a:off x="4186440" y="356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4" name="CustomShape 416"/>
          <p:cNvSpPr/>
          <p:nvPr/>
        </p:nvSpPr>
        <p:spPr>
          <a:xfrm>
            <a:off x="4031280" y="361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5" name="CustomShape 417"/>
          <p:cNvSpPr/>
          <p:nvPr/>
        </p:nvSpPr>
        <p:spPr>
          <a:xfrm>
            <a:off x="3876480" y="363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6" name="CustomShape 418"/>
          <p:cNvSpPr/>
          <p:nvPr/>
        </p:nvSpPr>
        <p:spPr>
          <a:xfrm>
            <a:off x="3724560" y="369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7" name="CustomShape 419"/>
          <p:cNvSpPr/>
          <p:nvPr/>
        </p:nvSpPr>
        <p:spPr>
          <a:xfrm>
            <a:off x="3569400" y="3744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8" name="CustomShape 420"/>
          <p:cNvSpPr/>
          <p:nvPr/>
        </p:nvSpPr>
        <p:spPr>
          <a:xfrm>
            <a:off x="3417840" y="3837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79" name="CustomShape 421"/>
          <p:cNvSpPr/>
          <p:nvPr/>
        </p:nvSpPr>
        <p:spPr>
          <a:xfrm>
            <a:off x="3265560" y="388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0" name="CustomShape 422"/>
          <p:cNvSpPr/>
          <p:nvPr/>
        </p:nvSpPr>
        <p:spPr>
          <a:xfrm>
            <a:off x="3113640" y="398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1" name="CustomShape 423"/>
          <p:cNvSpPr/>
          <p:nvPr/>
        </p:nvSpPr>
        <p:spPr>
          <a:xfrm>
            <a:off x="2967840" y="407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2" name="CustomShape 424"/>
          <p:cNvSpPr/>
          <p:nvPr/>
        </p:nvSpPr>
        <p:spPr>
          <a:xfrm>
            <a:off x="2818800" y="414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3" name="CustomShape 425"/>
          <p:cNvSpPr/>
          <p:nvPr/>
        </p:nvSpPr>
        <p:spPr>
          <a:xfrm>
            <a:off x="2675520" y="424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4" name="CustomShape 426"/>
          <p:cNvSpPr/>
          <p:nvPr/>
        </p:nvSpPr>
        <p:spPr>
          <a:xfrm>
            <a:off x="2532600" y="436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5" name="CustomShape 427"/>
          <p:cNvSpPr/>
          <p:nvPr/>
        </p:nvSpPr>
        <p:spPr>
          <a:xfrm>
            <a:off x="2383560" y="448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6" name="CustomShape 428"/>
          <p:cNvSpPr/>
          <p:nvPr/>
        </p:nvSpPr>
        <p:spPr>
          <a:xfrm>
            <a:off x="2234520" y="462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7" name="CustomShape 429"/>
          <p:cNvSpPr/>
          <p:nvPr/>
        </p:nvSpPr>
        <p:spPr>
          <a:xfrm>
            <a:off x="2085480" y="474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8" name="CustomShape 430"/>
          <p:cNvSpPr/>
          <p:nvPr/>
        </p:nvSpPr>
        <p:spPr>
          <a:xfrm>
            <a:off x="1942560" y="487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89" name="CustomShape 431"/>
          <p:cNvSpPr/>
          <p:nvPr/>
        </p:nvSpPr>
        <p:spPr>
          <a:xfrm>
            <a:off x="1802160" y="502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0" name="CustomShape 432"/>
          <p:cNvSpPr/>
          <p:nvPr/>
        </p:nvSpPr>
        <p:spPr>
          <a:xfrm>
            <a:off x="1659240" y="519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1" name="CustomShape 433"/>
          <p:cNvSpPr/>
          <p:nvPr/>
        </p:nvSpPr>
        <p:spPr>
          <a:xfrm>
            <a:off x="1516320" y="5378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2" name="CustomShape 434"/>
          <p:cNvSpPr/>
          <p:nvPr/>
        </p:nvSpPr>
        <p:spPr>
          <a:xfrm>
            <a:off x="1370520" y="5540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3" name="CustomShape 435"/>
          <p:cNvSpPr/>
          <p:nvPr/>
        </p:nvSpPr>
        <p:spPr>
          <a:xfrm>
            <a:off x="1227240" y="571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4" name="CustomShape 436"/>
          <p:cNvSpPr/>
          <p:nvPr/>
        </p:nvSpPr>
        <p:spPr>
          <a:xfrm>
            <a:off x="1090440" y="591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5" name="CustomShape 437"/>
          <p:cNvSpPr/>
          <p:nvPr/>
        </p:nvSpPr>
        <p:spPr>
          <a:xfrm>
            <a:off x="944280" y="605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6" name="CustomShape 438"/>
          <p:cNvSpPr/>
          <p:nvPr/>
        </p:nvSpPr>
        <p:spPr>
          <a:xfrm>
            <a:off x="810360" y="624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7" name="CustomShape 439"/>
          <p:cNvSpPr/>
          <p:nvPr/>
        </p:nvSpPr>
        <p:spPr>
          <a:xfrm>
            <a:off x="669960" y="642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8" name="CustomShape 440"/>
          <p:cNvSpPr/>
          <p:nvPr/>
        </p:nvSpPr>
        <p:spPr>
          <a:xfrm>
            <a:off x="532800" y="664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899" name="CustomShape 441"/>
          <p:cNvSpPr/>
          <p:nvPr/>
        </p:nvSpPr>
        <p:spPr>
          <a:xfrm>
            <a:off x="396000" y="6829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0" name="CustomShape 442"/>
          <p:cNvSpPr/>
          <p:nvPr/>
        </p:nvSpPr>
        <p:spPr>
          <a:xfrm>
            <a:off x="262080" y="701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1" name="CustomShape 443"/>
          <p:cNvSpPr/>
          <p:nvPr/>
        </p:nvSpPr>
        <p:spPr>
          <a:xfrm>
            <a:off x="124920" y="718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2" name="CustomShape 444"/>
          <p:cNvSpPr/>
          <p:nvPr/>
        </p:nvSpPr>
        <p:spPr>
          <a:xfrm>
            <a:off x="-2880" y="741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3" name="CustomShape 445"/>
          <p:cNvSpPr/>
          <p:nvPr/>
        </p:nvSpPr>
        <p:spPr>
          <a:xfrm>
            <a:off x="-100080" y="760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4" name="CustomShape 446"/>
          <p:cNvSpPr/>
          <p:nvPr/>
        </p:nvSpPr>
        <p:spPr>
          <a:xfrm>
            <a:off x="8955720" y="763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5" name="CustomShape 447"/>
          <p:cNvSpPr/>
          <p:nvPr/>
        </p:nvSpPr>
        <p:spPr>
          <a:xfrm>
            <a:off x="8809920" y="736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6" name="CustomShape 448"/>
          <p:cNvSpPr/>
          <p:nvPr/>
        </p:nvSpPr>
        <p:spPr>
          <a:xfrm>
            <a:off x="8657640" y="712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7" name="CustomShape 449"/>
          <p:cNvSpPr/>
          <p:nvPr/>
        </p:nvSpPr>
        <p:spPr>
          <a:xfrm>
            <a:off x="8508600" y="688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8" name="CustomShape 450"/>
          <p:cNvSpPr/>
          <p:nvPr/>
        </p:nvSpPr>
        <p:spPr>
          <a:xfrm>
            <a:off x="8353800" y="666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09" name="CustomShape 451"/>
          <p:cNvSpPr/>
          <p:nvPr/>
        </p:nvSpPr>
        <p:spPr>
          <a:xfrm>
            <a:off x="8199000" y="642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0" name="CustomShape 452"/>
          <p:cNvSpPr/>
          <p:nvPr/>
        </p:nvSpPr>
        <p:spPr>
          <a:xfrm>
            <a:off x="8037720" y="621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1" name="CustomShape 453"/>
          <p:cNvSpPr/>
          <p:nvPr/>
        </p:nvSpPr>
        <p:spPr>
          <a:xfrm>
            <a:off x="7882920" y="600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2" name="CustomShape 454"/>
          <p:cNvSpPr/>
          <p:nvPr/>
        </p:nvSpPr>
        <p:spPr>
          <a:xfrm>
            <a:off x="9098640" y="785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3" name="CustomShape 455"/>
          <p:cNvSpPr/>
          <p:nvPr/>
        </p:nvSpPr>
        <p:spPr>
          <a:xfrm>
            <a:off x="7727760" y="583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4" name="CustomShape 456"/>
          <p:cNvSpPr/>
          <p:nvPr/>
        </p:nvSpPr>
        <p:spPr>
          <a:xfrm>
            <a:off x="7588080" y="5630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5" name="CustomShape 457"/>
          <p:cNvSpPr/>
          <p:nvPr/>
        </p:nvSpPr>
        <p:spPr>
          <a:xfrm>
            <a:off x="7435800" y="548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6" name="CustomShape 458"/>
          <p:cNvSpPr/>
          <p:nvPr/>
        </p:nvSpPr>
        <p:spPr>
          <a:xfrm>
            <a:off x="7281000" y="532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7" name="CustomShape 459"/>
          <p:cNvSpPr/>
          <p:nvPr/>
        </p:nvSpPr>
        <p:spPr>
          <a:xfrm>
            <a:off x="7131960" y="517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8" name="CustomShape 460"/>
          <p:cNvSpPr/>
          <p:nvPr/>
        </p:nvSpPr>
        <p:spPr>
          <a:xfrm>
            <a:off x="6980040" y="5018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19" name="CustomShape 461"/>
          <p:cNvSpPr/>
          <p:nvPr/>
        </p:nvSpPr>
        <p:spPr>
          <a:xfrm>
            <a:off x="6833880" y="486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0" name="CustomShape 462"/>
          <p:cNvSpPr/>
          <p:nvPr/>
        </p:nvSpPr>
        <p:spPr>
          <a:xfrm>
            <a:off x="6684840" y="471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1" name="CustomShape 463"/>
          <p:cNvSpPr/>
          <p:nvPr/>
        </p:nvSpPr>
        <p:spPr>
          <a:xfrm>
            <a:off x="6535800" y="457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2" name="CustomShape 464"/>
          <p:cNvSpPr/>
          <p:nvPr/>
        </p:nvSpPr>
        <p:spPr>
          <a:xfrm>
            <a:off x="6384240" y="447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3" name="CustomShape 465"/>
          <p:cNvSpPr/>
          <p:nvPr/>
        </p:nvSpPr>
        <p:spPr>
          <a:xfrm>
            <a:off x="6238080" y="4352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4" name="CustomShape 466"/>
          <p:cNvSpPr/>
          <p:nvPr/>
        </p:nvSpPr>
        <p:spPr>
          <a:xfrm>
            <a:off x="6086160" y="4273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5" name="CustomShape 467"/>
          <p:cNvSpPr/>
          <p:nvPr/>
        </p:nvSpPr>
        <p:spPr>
          <a:xfrm>
            <a:off x="5931000" y="4194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6" name="CustomShape 468"/>
          <p:cNvSpPr/>
          <p:nvPr/>
        </p:nvSpPr>
        <p:spPr>
          <a:xfrm>
            <a:off x="5778720" y="410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7" name="CustomShape 469"/>
          <p:cNvSpPr/>
          <p:nvPr/>
        </p:nvSpPr>
        <p:spPr>
          <a:xfrm>
            <a:off x="5624280" y="403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8" name="CustomShape 470"/>
          <p:cNvSpPr/>
          <p:nvPr/>
        </p:nvSpPr>
        <p:spPr>
          <a:xfrm>
            <a:off x="5469120" y="396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29" name="CustomShape 471"/>
          <p:cNvSpPr/>
          <p:nvPr/>
        </p:nvSpPr>
        <p:spPr>
          <a:xfrm>
            <a:off x="5313960" y="389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0" name="CustomShape 472"/>
          <p:cNvSpPr/>
          <p:nvPr/>
        </p:nvSpPr>
        <p:spPr>
          <a:xfrm>
            <a:off x="5162400" y="3859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1" name="CustomShape 473"/>
          <p:cNvSpPr/>
          <p:nvPr/>
        </p:nvSpPr>
        <p:spPr>
          <a:xfrm>
            <a:off x="5007240" y="381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2" name="CustomShape 474"/>
          <p:cNvSpPr/>
          <p:nvPr/>
        </p:nvSpPr>
        <p:spPr>
          <a:xfrm>
            <a:off x="4861080" y="379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3" name="CustomShape 475"/>
          <p:cNvSpPr/>
          <p:nvPr/>
        </p:nvSpPr>
        <p:spPr>
          <a:xfrm>
            <a:off x="4705920" y="376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4" name="CustomShape 476"/>
          <p:cNvSpPr/>
          <p:nvPr/>
        </p:nvSpPr>
        <p:spPr>
          <a:xfrm>
            <a:off x="4554360" y="3780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5" name="CustomShape 477"/>
          <p:cNvSpPr/>
          <p:nvPr/>
        </p:nvSpPr>
        <p:spPr>
          <a:xfrm>
            <a:off x="4402440" y="380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6" name="CustomShape 478"/>
          <p:cNvSpPr/>
          <p:nvPr/>
        </p:nvSpPr>
        <p:spPr>
          <a:xfrm>
            <a:off x="4250160" y="380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7" name="CustomShape 479"/>
          <p:cNvSpPr/>
          <p:nvPr/>
        </p:nvSpPr>
        <p:spPr>
          <a:xfrm>
            <a:off x="4095360" y="384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8" name="CustomShape 480"/>
          <p:cNvSpPr/>
          <p:nvPr/>
        </p:nvSpPr>
        <p:spPr>
          <a:xfrm>
            <a:off x="3940560" y="387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39" name="CustomShape 481"/>
          <p:cNvSpPr/>
          <p:nvPr/>
        </p:nvSpPr>
        <p:spPr>
          <a:xfrm>
            <a:off x="3788280" y="392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0" name="CustomShape 482"/>
          <p:cNvSpPr/>
          <p:nvPr/>
        </p:nvSpPr>
        <p:spPr>
          <a:xfrm>
            <a:off x="3633120" y="398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1" name="CustomShape 483"/>
          <p:cNvSpPr/>
          <p:nvPr/>
        </p:nvSpPr>
        <p:spPr>
          <a:xfrm>
            <a:off x="3481560" y="407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2" name="CustomShape 484"/>
          <p:cNvSpPr/>
          <p:nvPr/>
        </p:nvSpPr>
        <p:spPr>
          <a:xfrm>
            <a:off x="3329640" y="4125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3" name="CustomShape 485"/>
          <p:cNvSpPr/>
          <p:nvPr/>
        </p:nvSpPr>
        <p:spPr>
          <a:xfrm>
            <a:off x="3177360" y="421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4" name="CustomShape 486"/>
          <p:cNvSpPr/>
          <p:nvPr/>
        </p:nvSpPr>
        <p:spPr>
          <a:xfrm>
            <a:off x="3031560" y="431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5" name="CustomShape 487"/>
          <p:cNvSpPr/>
          <p:nvPr/>
        </p:nvSpPr>
        <p:spPr>
          <a:xfrm>
            <a:off x="2882520" y="438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6" name="CustomShape 488"/>
          <p:cNvSpPr/>
          <p:nvPr/>
        </p:nvSpPr>
        <p:spPr>
          <a:xfrm>
            <a:off x="2739240" y="448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7" name="CustomShape 489"/>
          <p:cNvSpPr/>
          <p:nvPr/>
        </p:nvSpPr>
        <p:spPr>
          <a:xfrm>
            <a:off x="2596320" y="460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8" name="CustomShape 490"/>
          <p:cNvSpPr/>
          <p:nvPr/>
        </p:nvSpPr>
        <p:spPr>
          <a:xfrm>
            <a:off x="2447280" y="472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49" name="CustomShape 491"/>
          <p:cNvSpPr/>
          <p:nvPr/>
        </p:nvSpPr>
        <p:spPr>
          <a:xfrm>
            <a:off x="2298240" y="486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0" name="CustomShape 492"/>
          <p:cNvSpPr/>
          <p:nvPr/>
        </p:nvSpPr>
        <p:spPr>
          <a:xfrm>
            <a:off x="2149200" y="497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1" name="CustomShape 493"/>
          <p:cNvSpPr/>
          <p:nvPr/>
        </p:nvSpPr>
        <p:spPr>
          <a:xfrm>
            <a:off x="2006280" y="5112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2" name="CustomShape 494"/>
          <p:cNvSpPr/>
          <p:nvPr/>
        </p:nvSpPr>
        <p:spPr>
          <a:xfrm>
            <a:off x="1866240" y="5259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3" name="CustomShape 495"/>
          <p:cNvSpPr/>
          <p:nvPr/>
        </p:nvSpPr>
        <p:spPr>
          <a:xfrm>
            <a:off x="1723320" y="5428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4" name="CustomShape 496"/>
          <p:cNvSpPr/>
          <p:nvPr/>
        </p:nvSpPr>
        <p:spPr>
          <a:xfrm>
            <a:off x="1580400" y="561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5" name="CustomShape 497"/>
          <p:cNvSpPr/>
          <p:nvPr/>
        </p:nvSpPr>
        <p:spPr>
          <a:xfrm>
            <a:off x="1434240" y="577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6" name="CustomShape 498"/>
          <p:cNvSpPr/>
          <p:nvPr/>
        </p:nvSpPr>
        <p:spPr>
          <a:xfrm>
            <a:off x="1290960" y="595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7" name="CustomShape 499"/>
          <p:cNvSpPr/>
          <p:nvPr/>
        </p:nvSpPr>
        <p:spPr>
          <a:xfrm>
            <a:off x="1154160" y="6148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8" name="CustomShape 500"/>
          <p:cNvSpPr/>
          <p:nvPr/>
        </p:nvSpPr>
        <p:spPr>
          <a:xfrm>
            <a:off x="1008000" y="629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59" name="CustomShape 501"/>
          <p:cNvSpPr/>
          <p:nvPr/>
        </p:nvSpPr>
        <p:spPr>
          <a:xfrm>
            <a:off x="874080" y="648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0" name="CustomShape 502"/>
          <p:cNvSpPr/>
          <p:nvPr/>
        </p:nvSpPr>
        <p:spPr>
          <a:xfrm>
            <a:off x="733680" y="6667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1" name="CustomShape 503"/>
          <p:cNvSpPr/>
          <p:nvPr/>
        </p:nvSpPr>
        <p:spPr>
          <a:xfrm>
            <a:off x="596520" y="688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2" name="CustomShape 504"/>
          <p:cNvSpPr/>
          <p:nvPr/>
        </p:nvSpPr>
        <p:spPr>
          <a:xfrm>
            <a:off x="459720" y="7066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3" name="CustomShape 505"/>
          <p:cNvSpPr/>
          <p:nvPr/>
        </p:nvSpPr>
        <p:spPr>
          <a:xfrm>
            <a:off x="325800" y="725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4" name="CustomShape 506"/>
          <p:cNvSpPr/>
          <p:nvPr/>
        </p:nvSpPr>
        <p:spPr>
          <a:xfrm>
            <a:off x="188640" y="742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5" name="CustomShape 507"/>
          <p:cNvSpPr/>
          <p:nvPr/>
        </p:nvSpPr>
        <p:spPr>
          <a:xfrm>
            <a:off x="60480" y="7653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6" name="CustomShape 508"/>
          <p:cNvSpPr/>
          <p:nvPr/>
        </p:nvSpPr>
        <p:spPr>
          <a:xfrm>
            <a:off x="-36360" y="784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7" name="CustomShape 509"/>
          <p:cNvSpPr/>
          <p:nvPr/>
        </p:nvSpPr>
        <p:spPr>
          <a:xfrm>
            <a:off x="8937720" y="794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8" name="CustomShape 510"/>
          <p:cNvSpPr/>
          <p:nvPr/>
        </p:nvSpPr>
        <p:spPr>
          <a:xfrm>
            <a:off x="8791920" y="766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69" name="CustomShape 511"/>
          <p:cNvSpPr/>
          <p:nvPr/>
        </p:nvSpPr>
        <p:spPr>
          <a:xfrm>
            <a:off x="8639640" y="742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0" name="CustomShape 512"/>
          <p:cNvSpPr/>
          <p:nvPr/>
        </p:nvSpPr>
        <p:spPr>
          <a:xfrm>
            <a:off x="8490600" y="718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1" name="CustomShape 513"/>
          <p:cNvSpPr/>
          <p:nvPr/>
        </p:nvSpPr>
        <p:spPr>
          <a:xfrm>
            <a:off x="8335800" y="697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2" name="CustomShape 514"/>
          <p:cNvSpPr/>
          <p:nvPr/>
        </p:nvSpPr>
        <p:spPr>
          <a:xfrm>
            <a:off x="8181000" y="6735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3" name="CustomShape 515"/>
          <p:cNvSpPr/>
          <p:nvPr/>
        </p:nvSpPr>
        <p:spPr>
          <a:xfrm>
            <a:off x="8019720" y="652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4" name="CustomShape 516"/>
          <p:cNvSpPr/>
          <p:nvPr/>
        </p:nvSpPr>
        <p:spPr>
          <a:xfrm>
            <a:off x="7864920" y="6310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5" name="CustomShape 517"/>
          <p:cNvSpPr/>
          <p:nvPr/>
        </p:nvSpPr>
        <p:spPr>
          <a:xfrm>
            <a:off x="9080640" y="815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6" name="CustomShape 518"/>
          <p:cNvSpPr/>
          <p:nvPr/>
        </p:nvSpPr>
        <p:spPr>
          <a:xfrm>
            <a:off x="7709760" y="613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7" name="CustomShape 519"/>
          <p:cNvSpPr/>
          <p:nvPr/>
        </p:nvSpPr>
        <p:spPr>
          <a:xfrm>
            <a:off x="7570080" y="5936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8" name="CustomShape 520"/>
          <p:cNvSpPr/>
          <p:nvPr/>
        </p:nvSpPr>
        <p:spPr>
          <a:xfrm>
            <a:off x="7418160" y="579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79" name="CustomShape 521"/>
          <p:cNvSpPr/>
          <p:nvPr/>
        </p:nvSpPr>
        <p:spPr>
          <a:xfrm>
            <a:off x="7263000" y="563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0" name="CustomShape 522"/>
          <p:cNvSpPr/>
          <p:nvPr/>
        </p:nvSpPr>
        <p:spPr>
          <a:xfrm>
            <a:off x="7113960" y="548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1" name="CustomShape 523"/>
          <p:cNvSpPr/>
          <p:nvPr/>
        </p:nvSpPr>
        <p:spPr>
          <a:xfrm>
            <a:off x="6962040" y="5324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2" name="CustomShape 524"/>
          <p:cNvSpPr/>
          <p:nvPr/>
        </p:nvSpPr>
        <p:spPr>
          <a:xfrm>
            <a:off x="6815880" y="516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3" name="CustomShape 525"/>
          <p:cNvSpPr/>
          <p:nvPr/>
        </p:nvSpPr>
        <p:spPr>
          <a:xfrm>
            <a:off x="6666840" y="5018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4" name="CustomShape 526"/>
          <p:cNvSpPr/>
          <p:nvPr/>
        </p:nvSpPr>
        <p:spPr>
          <a:xfrm>
            <a:off x="6517800" y="488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5" name="CustomShape 527"/>
          <p:cNvSpPr/>
          <p:nvPr/>
        </p:nvSpPr>
        <p:spPr>
          <a:xfrm>
            <a:off x="6366240" y="4777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6" name="CustomShape 528"/>
          <p:cNvSpPr/>
          <p:nvPr/>
        </p:nvSpPr>
        <p:spPr>
          <a:xfrm>
            <a:off x="6220080" y="46584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7" name="CustomShape 529"/>
          <p:cNvSpPr/>
          <p:nvPr/>
        </p:nvSpPr>
        <p:spPr>
          <a:xfrm>
            <a:off x="6068160" y="4579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8" name="CustomShape 530"/>
          <p:cNvSpPr/>
          <p:nvPr/>
        </p:nvSpPr>
        <p:spPr>
          <a:xfrm>
            <a:off x="5913000" y="4500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89" name="CustomShape 531"/>
          <p:cNvSpPr/>
          <p:nvPr/>
        </p:nvSpPr>
        <p:spPr>
          <a:xfrm>
            <a:off x="5761080" y="4406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0" name="CustomShape 532"/>
          <p:cNvSpPr/>
          <p:nvPr/>
        </p:nvSpPr>
        <p:spPr>
          <a:xfrm>
            <a:off x="5606280" y="4338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1" name="CustomShape 533"/>
          <p:cNvSpPr/>
          <p:nvPr/>
        </p:nvSpPr>
        <p:spPr>
          <a:xfrm>
            <a:off x="5451120" y="427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2" name="CustomShape 534"/>
          <p:cNvSpPr/>
          <p:nvPr/>
        </p:nvSpPr>
        <p:spPr>
          <a:xfrm>
            <a:off x="5295960" y="420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3" name="CustomShape 535"/>
          <p:cNvSpPr/>
          <p:nvPr/>
        </p:nvSpPr>
        <p:spPr>
          <a:xfrm>
            <a:off x="5144400" y="4165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4" name="CustomShape 536"/>
          <p:cNvSpPr/>
          <p:nvPr/>
        </p:nvSpPr>
        <p:spPr>
          <a:xfrm>
            <a:off x="4989240" y="412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5" name="CustomShape 537"/>
          <p:cNvSpPr/>
          <p:nvPr/>
        </p:nvSpPr>
        <p:spPr>
          <a:xfrm>
            <a:off x="4843440" y="410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6" name="CustomShape 538"/>
          <p:cNvSpPr/>
          <p:nvPr/>
        </p:nvSpPr>
        <p:spPr>
          <a:xfrm>
            <a:off x="4688280" y="407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7" name="CustomShape 539"/>
          <p:cNvSpPr/>
          <p:nvPr/>
        </p:nvSpPr>
        <p:spPr>
          <a:xfrm>
            <a:off x="4536720" y="4086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8" name="CustomShape 540"/>
          <p:cNvSpPr/>
          <p:nvPr/>
        </p:nvSpPr>
        <p:spPr>
          <a:xfrm>
            <a:off x="4384440" y="411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999" name="CustomShape 541"/>
          <p:cNvSpPr/>
          <p:nvPr/>
        </p:nvSpPr>
        <p:spPr>
          <a:xfrm>
            <a:off x="4232520" y="4111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0" name="CustomShape 542"/>
          <p:cNvSpPr/>
          <p:nvPr/>
        </p:nvSpPr>
        <p:spPr>
          <a:xfrm>
            <a:off x="4077360" y="4154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1" name="CustomShape 543"/>
          <p:cNvSpPr/>
          <p:nvPr/>
        </p:nvSpPr>
        <p:spPr>
          <a:xfrm>
            <a:off x="3922560" y="417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2" name="CustomShape 544"/>
          <p:cNvSpPr/>
          <p:nvPr/>
        </p:nvSpPr>
        <p:spPr>
          <a:xfrm>
            <a:off x="3770640" y="4233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3" name="CustomShape 545"/>
          <p:cNvSpPr/>
          <p:nvPr/>
        </p:nvSpPr>
        <p:spPr>
          <a:xfrm>
            <a:off x="3615480" y="4287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4" name="CustomShape 546"/>
          <p:cNvSpPr/>
          <p:nvPr/>
        </p:nvSpPr>
        <p:spPr>
          <a:xfrm>
            <a:off x="3463920" y="4381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5" name="CustomShape 547"/>
          <p:cNvSpPr/>
          <p:nvPr/>
        </p:nvSpPr>
        <p:spPr>
          <a:xfrm>
            <a:off x="3311640" y="4431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6" name="CustomShape 548"/>
          <p:cNvSpPr/>
          <p:nvPr/>
        </p:nvSpPr>
        <p:spPr>
          <a:xfrm>
            <a:off x="3159720" y="4525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7" name="CustomShape 549"/>
          <p:cNvSpPr/>
          <p:nvPr/>
        </p:nvSpPr>
        <p:spPr>
          <a:xfrm>
            <a:off x="3013920" y="4618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8" name="CustomShape 550"/>
          <p:cNvSpPr/>
          <p:nvPr/>
        </p:nvSpPr>
        <p:spPr>
          <a:xfrm>
            <a:off x="2864880" y="46872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09" name="CustomShape 551"/>
          <p:cNvSpPr/>
          <p:nvPr/>
        </p:nvSpPr>
        <p:spPr>
          <a:xfrm>
            <a:off x="2721600" y="4791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0" name="CustomShape 552"/>
          <p:cNvSpPr/>
          <p:nvPr/>
        </p:nvSpPr>
        <p:spPr>
          <a:xfrm>
            <a:off x="2578680" y="4910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1" name="CustomShape 553"/>
          <p:cNvSpPr/>
          <p:nvPr/>
        </p:nvSpPr>
        <p:spPr>
          <a:xfrm>
            <a:off x="2429640" y="503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2" name="CustomShape 554"/>
          <p:cNvSpPr/>
          <p:nvPr/>
        </p:nvSpPr>
        <p:spPr>
          <a:xfrm>
            <a:off x="2280600" y="5166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3" name="CustomShape 555"/>
          <p:cNvSpPr/>
          <p:nvPr/>
        </p:nvSpPr>
        <p:spPr>
          <a:xfrm>
            <a:off x="2131560" y="528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4" name="CustomShape 556"/>
          <p:cNvSpPr/>
          <p:nvPr/>
        </p:nvSpPr>
        <p:spPr>
          <a:xfrm>
            <a:off x="1988640" y="54180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5" name="CustomShape 557"/>
          <p:cNvSpPr/>
          <p:nvPr/>
        </p:nvSpPr>
        <p:spPr>
          <a:xfrm>
            <a:off x="1848240" y="55656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6" name="CustomShape 558"/>
          <p:cNvSpPr/>
          <p:nvPr/>
        </p:nvSpPr>
        <p:spPr>
          <a:xfrm>
            <a:off x="1705320" y="5734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7" name="CustomShape 559"/>
          <p:cNvSpPr/>
          <p:nvPr/>
        </p:nvSpPr>
        <p:spPr>
          <a:xfrm>
            <a:off x="1562400" y="5922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8" name="CustomShape 560"/>
          <p:cNvSpPr/>
          <p:nvPr/>
        </p:nvSpPr>
        <p:spPr>
          <a:xfrm>
            <a:off x="1416600" y="6084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19" name="CustomShape 561"/>
          <p:cNvSpPr/>
          <p:nvPr/>
        </p:nvSpPr>
        <p:spPr>
          <a:xfrm>
            <a:off x="1273320" y="625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0" name="CustomShape 562"/>
          <p:cNvSpPr/>
          <p:nvPr/>
        </p:nvSpPr>
        <p:spPr>
          <a:xfrm>
            <a:off x="1136520" y="6454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1" name="CustomShape 563"/>
          <p:cNvSpPr/>
          <p:nvPr/>
        </p:nvSpPr>
        <p:spPr>
          <a:xfrm>
            <a:off x="990360" y="66024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2" name="CustomShape 564"/>
          <p:cNvSpPr/>
          <p:nvPr/>
        </p:nvSpPr>
        <p:spPr>
          <a:xfrm>
            <a:off x="856440" y="678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3" name="CustomShape 565"/>
          <p:cNvSpPr/>
          <p:nvPr/>
        </p:nvSpPr>
        <p:spPr>
          <a:xfrm>
            <a:off x="716040" y="6973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4" name="CustomShape 566"/>
          <p:cNvSpPr/>
          <p:nvPr/>
        </p:nvSpPr>
        <p:spPr>
          <a:xfrm>
            <a:off x="578880" y="71892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5" name="CustomShape 567"/>
          <p:cNvSpPr/>
          <p:nvPr/>
        </p:nvSpPr>
        <p:spPr>
          <a:xfrm>
            <a:off x="442080" y="73728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6" name="CustomShape 568"/>
          <p:cNvSpPr/>
          <p:nvPr/>
        </p:nvSpPr>
        <p:spPr>
          <a:xfrm>
            <a:off x="308160" y="75600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7" name="CustomShape 569"/>
          <p:cNvSpPr/>
          <p:nvPr/>
        </p:nvSpPr>
        <p:spPr>
          <a:xfrm>
            <a:off x="171000" y="7732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8" name="CustomShape 570"/>
          <p:cNvSpPr/>
          <p:nvPr/>
        </p:nvSpPr>
        <p:spPr>
          <a:xfrm>
            <a:off x="42840" y="795960"/>
            <a:ext cx="16200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29" name="CustomShape 571"/>
          <p:cNvSpPr/>
          <p:nvPr/>
        </p:nvSpPr>
        <p:spPr>
          <a:xfrm>
            <a:off x="-54000" y="814680"/>
            <a:ext cx="162360" cy="7560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030" name="CustomShape 572"/>
          <p:cNvSpPr/>
          <p:nvPr/>
        </p:nvSpPr>
        <p:spPr>
          <a:xfrm>
            <a:off x="1647720" y="4468680"/>
            <a:ext cx="1077840" cy="374760"/>
          </a:xfrm>
          <a:custGeom>
            <a:avLst/>
            <a:gdLst/>
            <a:ahLst/>
            <a:rect l="l" t="t" r="r" b="b"/>
            <a:pathLst>
              <a:path w="735" h="559">
                <a:moveTo>
                  <a:pt x="586" y="0"/>
                </a:moveTo>
                <a:cubicBezTo>
                  <a:pt x="735" y="559"/>
                  <a:pt x="199" y="390"/>
                  <a:pt x="0" y="444"/>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31" name="CustomShape 573"/>
          <p:cNvSpPr/>
          <p:nvPr/>
        </p:nvSpPr>
        <p:spPr>
          <a:xfrm>
            <a:off x="1335240" y="4591080"/>
            <a:ext cx="1218960" cy="365040"/>
          </a:xfrm>
          <a:custGeom>
            <a:avLst/>
            <a:gdLst/>
            <a:ahLst/>
            <a:rect l="l" t="t" r="r" b="b"/>
            <a:pathLst>
              <a:path w="832" h="545">
                <a:moveTo>
                  <a:pt x="832" y="0"/>
                </a:moveTo>
                <a:cubicBezTo>
                  <a:pt x="829" y="372"/>
                  <a:pt x="249" y="287"/>
                  <a:pt x="0" y="54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32" name="CustomShape 574"/>
          <p:cNvSpPr/>
          <p:nvPr/>
        </p:nvSpPr>
        <p:spPr>
          <a:xfrm>
            <a:off x="730080" y="4375080"/>
            <a:ext cx="2146320" cy="1416240"/>
          </a:xfrm>
          <a:custGeom>
            <a:avLst/>
            <a:gdLst/>
            <a:ahLst/>
            <a:rect l="l" t="t" r="r" b="b"/>
            <a:pathLst>
              <a:path w="1464" h="2115">
                <a:moveTo>
                  <a:pt x="1167" y="0"/>
                </a:moveTo>
                <a:cubicBezTo>
                  <a:pt x="1464" y="792"/>
                  <a:pt x="858" y="528"/>
                  <a:pt x="420" y="1107"/>
                </a:cubicBezTo>
                <a:cubicBezTo>
                  <a:pt x="189" y="1356"/>
                  <a:pt x="0" y="1836"/>
                  <a:pt x="177" y="211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33" name="CustomShape 575"/>
          <p:cNvSpPr/>
          <p:nvPr/>
        </p:nvSpPr>
        <p:spPr>
          <a:xfrm>
            <a:off x="3176640" y="1378080"/>
            <a:ext cx="1484280" cy="1047600"/>
          </a:xfrm>
          <a:custGeom>
            <a:avLst/>
            <a:gdLst/>
            <a:ahLst/>
            <a:rect l="l" t="t" r="r" b="b"/>
            <a:pathLst>
              <a:path w="1013" h="1564">
                <a:moveTo>
                  <a:pt x="1013" y="0"/>
                </a:moveTo>
                <a:cubicBezTo>
                  <a:pt x="902" y="954"/>
                  <a:pt x="440" y="813"/>
                  <a:pt x="0" y="1564"/>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34" name="CustomShape 576"/>
          <p:cNvSpPr/>
          <p:nvPr/>
        </p:nvSpPr>
        <p:spPr>
          <a:xfrm>
            <a:off x="3624120" y="5705640"/>
            <a:ext cx="693720" cy="430200"/>
          </a:xfrm>
          <a:custGeom>
            <a:avLst/>
            <a:gdLst/>
            <a:ahLst/>
            <a:rect l="l" t="t" r="r" b="b"/>
            <a:pathLst>
              <a:path w="474" h="642">
                <a:moveTo>
                  <a:pt x="474" y="0"/>
                </a:moveTo>
                <a:cubicBezTo>
                  <a:pt x="266" y="260"/>
                  <a:pt x="6" y="474"/>
                  <a:pt x="0" y="642"/>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35" name="CustomShape 577"/>
          <p:cNvSpPr/>
          <p:nvPr/>
        </p:nvSpPr>
        <p:spPr>
          <a:xfrm>
            <a:off x="4465800" y="4791240"/>
            <a:ext cx="2717640" cy="477720"/>
          </a:xfrm>
          <a:custGeom>
            <a:avLst/>
            <a:gdLst/>
            <a:ahLst/>
            <a:rect l="l" t="t" r="r" b="b"/>
            <a:pathLst>
              <a:path w="1854" h="714">
                <a:moveTo>
                  <a:pt x="0" y="362"/>
                </a:moveTo>
                <a:cubicBezTo>
                  <a:pt x="209" y="667"/>
                  <a:pt x="1461" y="0"/>
                  <a:pt x="1854" y="71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6" name="CustomShape 578"/>
          <p:cNvSpPr/>
          <p:nvPr/>
        </p:nvSpPr>
        <p:spPr>
          <a:xfrm>
            <a:off x="4487760" y="4917960"/>
            <a:ext cx="1901880" cy="324000"/>
          </a:xfrm>
          <a:custGeom>
            <a:avLst/>
            <a:gdLst/>
            <a:ahLst/>
            <a:rect l="l" t="t" r="r" b="b"/>
            <a:pathLst>
              <a:path w="1297" h="483">
                <a:moveTo>
                  <a:pt x="0" y="188"/>
                </a:moveTo>
                <a:cubicBezTo>
                  <a:pt x="196" y="474"/>
                  <a:pt x="1234" y="0"/>
                  <a:pt x="1297" y="48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7" name="CustomShape 579"/>
          <p:cNvSpPr/>
          <p:nvPr/>
        </p:nvSpPr>
        <p:spPr>
          <a:xfrm>
            <a:off x="2611440" y="4386240"/>
            <a:ext cx="390600" cy="538200"/>
          </a:xfrm>
          <a:custGeom>
            <a:avLst/>
            <a:gdLst/>
            <a:ahLst/>
            <a:rect l="l" t="t" r="r" b="b"/>
            <a:pathLst>
              <a:path w="267" h="803">
                <a:moveTo>
                  <a:pt x="0" y="0"/>
                </a:moveTo>
                <a:cubicBezTo>
                  <a:pt x="267" y="376"/>
                  <a:pt x="170" y="581"/>
                  <a:pt x="241" y="80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38" name="CustomShape 580"/>
          <p:cNvSpPr/>
          <p:nvPr/>
        </p:nvSpPr>
        <p:spPr>
          <a:xfrm>
            <a:off x="5703840" y="2612880"/>
            <a:ext cx="1020960" cy="381240"/>
          </a:xfrm>
          <a:custGeom>
            <a:avLst/>
            <a:gdLst/>
            <a:ahLst/>
            <a:rect l="l" t="t" r="r" b="b"/>
            <a:pathLst>
              <a:path w="696" h="567">
                <a:moveTo>
                  <a:pt x="696" y="389"/>
                </a:moveTo>
                <a:cubicBezTo>
                  <a:pt x="465" y="567"/>
                  <a:pt x="105" y="254"/>
                  <a:pt x="0" y="0"/>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039" name="CustomShape 581"/>
          <p:cNvSpPr/>
          <p:nvPr/>
        </p:nvSpPr>
        <p:spPr>
          <a:xfrm>
            <a:off x="5162400" y="2627280"/>
            <a:ext cx="1530360" cy="392040"/>
          </a:xfrm>
          <a:custGeom>
            <a:avLst/>
            <a:gdLst/>
            <a:ahLst/>
            <a:rect l="l" t="t" r="r" b="b"/>
            <a:pathLst>
              <a:path w="1044" h="586">
                <a:moveTo>
                  <a:pt x="1044" y="381"/>
                </a:moveTo>
                <a:cubicBezTo>
                  <a:pt x="740" y="586"/>
                  <a:pt x="230" y="279"/>
                  <a:pt x="0" y="0"/>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040" name="CustomShape 582"/>
          <p:cNvSpPr/>
          <p:nvPr/>
        </p:nvSpPr>
        <p:spPr>
          <a:xfrm>
            <a:off x="4229280" y="2635200"/>
            <a:ext cx="2477880" cy="406440"/>
          </a:xfrm>
          <a:custGeom>
            <a:avLst/>
            <a:gdLst/>
            <a:ahLst/>
            <a:rect l="l" t="t" r="r" b="b"/>
            <a:pathLst>
              <a:path w="1691" h="606">
                <a:moveTo>
                  <a:pt x="1691" y="368"/>
                </a:moveTo>
                <a:cubicBezTo>
                  <a:pt x="1389" y="606"/>
                  <a:pt x="756" y="414"/>
                  <a:pt x="0" y="0"/>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041" name="CustomShape 583"/>
          <p:cNvSpPr/>
          <p:nvPr/>
        </p:nvSpPr>
        <p:spPr>
          <a:xfrm>
            <a:off x="3216240" y="2644920"/>
            <a:ext cx="3463920" cy="506160"/>
          </a:xfrm>
          <a:custGeom>
            <a:avLst/>
            <a:gdLst/>
            <a:ahLst/>
            <a:rect l="l" t="t" r="r" b="b"/>
            <a:pathLst>
              <a:path w="2363" h="756">
                <a:moveTo>
                  <a:pt x="2363" y="367"/>
                </a:moveTo>
                <a:cubicBezTo>
                  <a:pt x="1868" y="756"/>
                  <a:pt x="756" y="414"/>
                  <a:pt x="0" y="0"/>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042" name="CustomShape 584"/>
          <p:cNvSpPr/>
          <p:nvPr/>
        </p:nvSpPr>
        <p:spPr>
          <a:xfrm>
            <a:off x="3406680" y="5326200"/>
            <a:ext cx="677880" cy="66600"/>
          </a:xfrm>
          <a:custGeom>
            <a:avLst/>
            <a:gdLst/>
            <a:ahLst/>
            <a:rect l="l" t="t" r="r" b="b"/>
            <a:pathLst>
              <a:path w="463" h="99">
                <a:moveTo>
                  <a:pt x="0" y="0"/>
                </a:moveTo>
                <a:cubicBezTo>
                  <a:pt x="57" y="93"/>
                  <a:pt x="356" y="99"/>
                  <a:pt x="463" y="62"/>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3" name="CustomShape 585"/>
          <p:cNvSpPr/>
          <p:nvPr/>
        </p:nvSpPr>
        <p:spPr>
          <a:xfrm>
            <a:off x="3618000" y="5375160"/>
            <a:ext cx="527040" cy="190440"/>
          </a:xfrm>
          <a:custGeom>
            <a:avLst/>
            <a:gdLst/>
            <a:ahLst/>
            <a:rect l="l" t="t" r="r" b="b"/>
            <a:pathLst>
              <a:path w="360" h="285">
                <a:moveTo>
                  <a:pt x="7" y="0"/>
                </a:moveTo>
                <a:cubicBezTo>
                  <a:pt x="360" y="88"/>
                  <a:pt x="136" y="285"/>
                  <a:pt x="0" y="244"/>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044" name="CustomShape 586"/>
          <p:cNvSpPr/>
          <p:nvPr/>
        </p:nvSpPr>
        <p:spPr>
          <a:xfrm>
            <a:off x="1195560" y="3768840"/>
            <a:ext cx="795240" cy="236520"/>
          </a:xfrm>
          <a:custGeom>
            <a:avLst/>
            <a:gdLst/>
            <a:ahLst/>
            <a:rect l="l" t="t" r="r" b="b"/>
            <a:pathLst>
              <a:path w="543" h="354">
                <a:moveTo>
                  <a:pt x="543" y="94"/>
                </a:moveTo>
                <a:cubicBezTo>
                  <a:pt x="541" y="354"/>
                  <a:pt x="229" y="0"/>
                  <a:pt x="0" y="10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5" name="CustomShape 587"/>
          <p:cNvSpPr/>
          <p:nvPr/>
        </p:nvSpPr>
        <p:spPr>
          <a:xfrm>
            <a:off x="1708200" y="3841920"/>
            <a:ext cx="287280" cy="160200"/>
          </a:xfrm>
          <a:custGeom>
            <a:avLst/>
            <a:gdLst/>
            <a:ahLst/>
            <a:rect l="l" t="t" r="r" b="b"/>
            <a:pathLst>
              <a:path w="196" h="239">
                <a:moveTo>
                  <a:pt x="196" y="0"/>
                </a:moveTo>
                <a:cubicBezTo>
                  <a:pt x="178" y="135"/>
                  <a:pt x="92" y="199"/>
                  <a:pt x="0" y="23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6" name="CustomShape 588"/>
          <p:cNvSpPr/>
          <p:nvPr/>
        </p:nvSpPr>
        <p:spPr>
          <a:xfrm>
            <a:off x="1811160" y="3835440"/>
            <a:ext cx="209880" cy="506520"/>
          </a:xfrm>
          <a:custGeom>
            <a:avLst/>
            <a:gdLst/>
            <a:ahLst/>
            <a:rect l="l" t="t" r="r" b="b"/>
            <a:pathLst>
              <a:path w="143" h="756">
                <a:moveTo>
                  <a:pt x="125" y="0"/>
                </a:moveTo>
                <a:cubicBezTo>
                  <a:pt x="108" y="198"/>
                  <a:pt x="143" y="581"/>
                  <a:pt x="0" y="75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7" name="CustomShape 589"/>
          <p:cNvSpPr/>
          <p:nvPr/>
        </p:nvSpPr>
        <p:spPr>
          <a:xfrm>
            <a:off x="4133880" y="2033640"/>
            <a:ext cx="1230120" cy="411120"/>
          </a:xfrm>
          <a:custGeom>
            <a:avLst/>
            <a:gdLst/>
            <a:ahLst/>
            <a:rect l="l" t="t" r="r" b="b"/>
            <a:pathLst>
              <a:path w="839" h="615">
                <a:moveTo>
                  <a:pt x="839" y="0"/>
                </a:moveTo>
                <a:cubicBezTo>
                  <a:pt x="608" y="200"/>
                  <a:pt x="198" y="182"/>
                  <a:pt x="0" y="615"/>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048" name="CustomShape 590"/>
          <p:cNvSpPr/>
          <p:nvPr/>
        </p:nvSpPr>
        <p:spPr>
          <a:xfrm>
            <a:off x="5075280" y="3825720"/>
            <a:ext cx="164880" cy="308160"/>
          </a:xfrm>
          <a:custGeom>
            <a:avLst/>
            <a:gdLst/>
            <a:ahLst/>
            <a:rect l="l" t="t" r="r" b="b"/>
            <a:pathLst>
              <a:path w="113" h="459">
                <a:moveTo>
                  <a:pt x="65" y="0"/>
                </a:moveTo>
                <a:cubicBezTo>
                  <a:pt x="65" y="215"/>
                  <a:pt x="0" y="297"/>
                  <a:pt x="113" y="45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49" name="CustomShape 591"/>
          <p:cNvSpPr/>
          <p:nvPr/>
        </p:nvSpPr>
        <p:spPr>
          <a:xfrm>
            <a:off x="7800840" y="1606680"/>
            <a:ext cx="517680" cy="779400"/>
          </a:xfrm>
          <a:custGeom>
            <a:avLst/>
            <a:gdLst/>
            <a:ahLst/>
            <a:rect l="l" t="t" r="r" b="b"/>
            <a:pathLst>
              <a:path w="353" h="1162">
                <a:moveTo>
                  <a:pt x="180" y="1162"/>
                </a:moveTo>
                <a:cubicBezTo>
                  <a:pt x="353" y="777"/>
                  <a:pt x="0" y="525"/>
                  <a:pt x="116"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0" name="CustomShape 592"/>
          <p:cNvSpPr/>
          <p:nvPr/>
        </p:nvSpPr>
        <p:spPr>
          <a:xfrm>
            <a:off x="5103720" y="3429000"/>
            <a:ext cx="625680" cy="264960"/>
          </a:xfrm>
          <a:custGeom>
            <a:avLst/>
            <a:gdLst/>
            <a:ahLst/>
            <a:rect l="l" t="t" r="r" b="b"/>
            <a:pathLst>
              <a:path w="426" h="396">
                <a:moveTo>
                  <a:pt x="0" y="396"/>
                </a:moveTo>
                <a:cubicBezTo>
                  <a:pt x="133" y="70"/>
                  <a:pt x="321" y="39"/>
                  <a:pt x="426"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1" name="CustomShape 593"/>
          <p:cNvSpPr/>
          <p:nvPr/>
        </p:nvSpPr>
        <p:spPr>
          <a:xfrm>
            <a:off x="2525760" y="1995480"/>
            <a:ext cx="2011320" cy="447840"/>
          </a:xfrm>
          <a:custGeom>
            <a:avLst/>
            <a:gdLst/>
            <a:ahLst/>
            <a:rect l="l" t="t" r="r" b="b"/>
            <a:pathLst>
              <a:path w="1372" h="670">
                <a:moveTo>
                  <a:pt x="1372" y="202"/>
                </a:moveTo>
                <a:cubicBezTo>
                  <a:pt x="1305" y="474"/>
                  <a:pt x="198" y="0"/>
                  <a:pt x="0" y="67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2" name="CustomShape 594"/>
          <p:cNvSpPr/>
          <p:nvPr/>
        </p:nvSpPr>
        <p:spPr>
          <a:xfrm>
            <a:off x="1236600" y="2182680"/>
            <a:ext cx="2427480" cy="1320840"/>
          </a:xfrm>
          <a:custGeom>
            <a:avLst/>
            <a:gdLst/>
            <a:ahLst/>
            <a:rect l="l" t="t" r="r" b="b"/>
            <a:pathLst>
              <a:path w="1656" h="1972">
                <a:moveTo>
                  <a:pt x="0" y="0"/>
                </a:moveTo>
                <a:cubicBezTo>
                  <a:pt x="52" y="576"/>
                  <a:pt x="716" y="1712"/>
                  <a:pt x="1656" y="1972"/>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053" name="CustomShape 595"/>
          <p:cNvSpPr/>
          <p:nvPr/>
        </p:nvSpPr>
        <p:spPr>
          <a:xfrm>
            <a:off x="971640" y="884160"/>
            <a:ext cx="1341360" cy="601920"/>
          </a:xfrm>
          <a:custGeom>
            <a:avLst/>
            <a:gdLst/>
            <a:ahLst/>
            <a:rect l="l" t="t" r="r" b="b"/>
            <a:pathLst>
              <a:path w="915" h="900">
                <a:moveTo>
                  <a:pt x="39" y="456"/>
                </a:moveTo>
                <a:cubicBezTo>
                  <a:pt x="171" y="0"/>
                  <a:pt x="915" y="402"/>
                  <a:pt x="0" y="90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4" name="CustomShape 596"/>
          <p:cNvSpPr/>
          <p:nvPr/>
        </p:nvSpPr>
        <p:spPr>
          <a:xfrm rot="19789200">
            <a:off x="1711080" y="998640"/>
            <a:ext cx="363600" cy="110880"/>
          </a:xfrm>
          <a:custGeom>
            <a:avLst/>
            <a:gdLst/>
            <a:ahLst/>
            <a:rect l="l" t="t" r="r" b="b"/>
            <a:pathLst>
              <a:path w="249" h="165">
                <a:moveTo>
                  <a:pt x="249" y="123"/>
                </a:moveTo>
                <a:cubicBezTo>
                  <a:pt x="155" y="165"/>
                  <a:pt x="66" y="69"/>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5" name="CustomShape 597"/>
          <p:cNvSpPr/>
          <p:nvPr/>
        </p:nvSpPr>
        <p:spPr>
          <a:xfrm>
            <a:off x="2706840" y="711360"/>
            <a:ext cx="465120" cy="399960"/>
          </a:xfrm>
          <a:custGeom>
            <a:avLst/>
            <a:gdLst/>
            <a:ahLst/>
            <a:rect l="l" t="t" r="r" b="b"/>
            <a:pathLst>
              <a:path w="317" h="597">
                <a:moveTo>
                  <a:pt x="317" y="0"/>
                </a:moveTo>
                <a:cubicBezTo>
                  <a:pt x="5" y="94"/>
                  <a:pt x="123" y="500"/>
                  <a:pt x="0" y="597"/>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6" name="CustomShape 598"/>
          <p:cNvSpPr/>
          <p:nvPr/>
        </p:nvSpPr>
        <p:spPr>
          <a:xfrm>
            <a:off x="985680" y="835200"/>
            <a:ext cx="2764080" cy="799920"/>
          </a:xfrm>
          <a:custGeom>
            <a:avLst/>
            <a:gdLst/>
            <a:ahLst/>
            <a:rect l="l" t="t" r="r" b="b"/>
            <a:pathLst>
              <a:path w="1886" h="1195">
                <a:moveTo>
                  <a:pt x="0" y="1057"/>
                </a:moveTo>
                <a:cubicBezTo>
                  <a:pt x="284" y="1073"/>
                  <a:pt x="1536" y="1195"/>
                  <a:pt x="1886"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7" name="CustomShape 599"/>
          <p:cNvSpPr/>
          <p:nvPr/>
        </p:nvSpPr>
        <p:spPr>
          <a:xfrm>
            <a:off x="2884320" y="1039680"/>
            <a:ext cx="1055880" cy="635040"/>
          </a:xfrm>
          <a:custGeom>
            <a:avLst/>
            <a:gdLst/>
            <a:ahLst/>
            <a:rect l="l" t="t" r="r" b="b"/>
            <a:pathLst>
              <a:path w="720" h="948">
                <a:moveTo>
                  <a:pt x="720" y="0"/>
                </a:moveTo>
                <a:cubicBezTo>
                  <a:pt x="492" y="500"/>
                  <a:pt x="332" y="476"/>
                  <a:pt x="0" y="94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8" name="CustomShape 600"/>
          <p:cNvSpPr/>
          <p:nvPr/>
        </p:nvSpPr>
        <p:spPr>
          <a:xfrm>
            <a:off x="1312920" y="1649520"/>
            <a:ext cx="1377720" cy="376200"/>
          </a:xfrm>
          <a:custGeom>
            <a:avLst/>
            <a:gdLst/>
            <a:ahLst/>
            <a:rect l="l" t="t" r="r" b="b"/>
            <a:pathLst>
              <a:path w="940" h="560">
                <a:moveTo>
                  <a:pt x="940" y="328"/>
                </a:moveTo>
                <a:cubicBezTo>
                  <a:pt x="756" y="560"/>
                  <a:pt x="0" y="0"/>
                  <a:pt x="16" y="51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59" name="CustomShape 601"/>
          <p:cNvSpPr/>
          <p:nvPr/>
        </p:nvSpPr>
        <p:spPr>
          <a:xfrm>
            <a:off x="1986120" y="1876320"/>
            <a:ext cx="704520" cy="198720"/>
          </a:xfrm>
          <a:custGeom>
            <a:avLst/>
            <a:gdLst/>
            <a:ahLst/>
            <a:rect l="l" t="t" r="r" b="b"/>
            <a:pathLst>
              <a:path w="481" h="297">
                <a:moveTo>
                  <a:pt x="481" y="0"/>
                </a:moveTo>
                <a:cubicBezTo>
                  <a:pt x="442" y="91"/>
                  <a:pt x="84" y="115"/>
                  <a:pt x="0" y="297"/>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0" name="CustomShape 602"/>
          <p:cNvSpPr/>
          <p:nvPr/>
        </p:nvSpPr>
        <p:spPr>
          <a:xfrm>
            <a:off x="2136600" y="1874880"/>
            <a:ext cx="562320" cy="399960"/>
          </a:xfrm>
          <a:custGeom>
            <a:avLst/>
            <a:gdLst/>
            <a:ahLst/>
            <a:rect l="l" t="t" r="r" b="b"/>
            <a:pathLst>
              <a:path w="383" h="598">
                <a:moveTo>
                  <a:pt x="383" y="0"/>
                </a:moveTo>
                <a:cubicBezTo>
                  <a:pt x="368" y="444"/>
                  <a:pt x="99" y="593"/>
                  <a:pt x="0" y="59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1" name="CustomShape 603"/>
          <p:cNvSpPr/>
          <p:nvPr/>
        </p:nvSpPr>
        <p:spPr>
          <a:xfrm>
            <a:off x="2685960" y="1870200"/>
            <a:ext cx="536760" cy="203040"/>
          </a:xfrm>
          <a:custGeom>
            <a:avLst/>
            <a:gdLst/>
            <a:ahLst/>
            <a:rect l="l" t="t" r="r" b="b"/>
            <a:pathLst>
              <a:path w="366" h="304">
                <a:moveTo>
                  <a:pt x="0" y="0"/>
                </a:moveTo>
                <a:cubicBezTo>
                  <a:pt x="16" y="304"/>
                  <a:pt x="278" y="50"/>
                  <a:pt x="366" y="1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2" name="CustomShape 604"/>
          <p:cNvSpPr/>
          <p:nvPr/>
        </p:nvSpPr>
        <p:spPr>
          <a:xfrm>
            <a:off x="4432320" y="917640"/>
            <a:ext cx="295200" cy="314280"/>
          </a:xfrm>
          <a:custGeom>
            <a:avLst/>
            <a:gdLst/>
            <a:ahLst/>
            <a:rect l="l" t="t" r="r" b="b"/>
            <a:pathLst>
              <a:path w="201" h="469">
                <a:moveTo>
                  <a:pt x="201" y="0"/>
                </a:moveTo>
                <a:cubicBezTo>
                  <a:pt x="134" y="272"/>
                  <a:pt x="2" y="172"/>
                  <a:pt x="0" y="46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3" name="CustomShape 605"/>
          <p:cNvSpPr/>
          <p:nvPr/>
        </p:nvSpPr>
        <p:spPr>
          <a:xfrm>
            <a:off x="4402080" y="915840"/>
            <a:ext cx="1062000" cy="395280"/>
          </a:xfrm>
          <a:custGeom>
            <a:avLst/>
            <a:gdLst/>
            <a:ahLst/>
            <a:rect l="l" t="t" r="r" b="b"/>
            <a:pathLst>
              <a:path w="725" h="590">
                <a:moveTo>
                  <a:pt x="227" y="0"/>
                </a:moveTo>
                <a:cubicBezTo>
                  <a:pt x="0" y="590"/>
                  <a:pt x="725" y="108"/>
                  <a:pt x="690" y="52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4" name="CustomShape 606"/>
          <p:cNvSpPr/>
          <p:nvPr/>
        </p:nvSpPr>
        <p:spPr>
          <a:xfrm>
            <a:off x="5411880" y="992160"/>
            <a:ext cx="1272960" cy="318960"/>
          </a:xfrm>
          <a:custGeom>
            <a:avLst/>
            <a:gdLst/>
            <a:ahLst/>
            <a:rect l="l" t="t" r="r" b="b"/>
            <a:pathLst>
              <a:path w="868" h="477">
                <a:moveTo>
                  <a:pt x="868" y="0"/>
                </a:moveTo>
                <a:cubicBezTo>
                  <a:pt x="769" y="477"/>
                  <a:pt x="85" y="6"/>
                  <a:pt x="0" y="327"/>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065" name="CustomShape 607"/>
          <p:cNvSpPr/>
          <p:nvPr/>
        </p:nvSpPr>
        <p:spPr>
          <a:xfrm>
            <a:off x="6594480" y="1173240"/>
            <a:ext cx="407880" cy="136440"/>
          </a:xfrm>
          <a:custGeom>
            <a:avLst/>
            <a:gdLst/>
            <a:ahLst/>
            <a:rect l="l" t="t" r="r" b="b"/>
            <a:pathLst>
              <a:path w="278" h="202">
                <a:moveTo>
                  <a:pt x="278" y="202"/>
                </a:moveTo>
                <a:cubicBezTo>
                  <a:pt x="267" y="130"/>
                  <a:pt x="222" y="0"/>
                  <a:pt x="0" y="4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6" name="CustomShape 608"/>
          <p:cNvSpPr/>
          <p:nvPr/>
        </p:nvSpPr>
        <p:spPr>
          <a:xfrm>
            <a:off x="4998960" y="927000"/>
            <a:ext cx="935280" cy="696960"/>
          </a:xfrm>
          <a:custGeom>
            <a:avLst/>
            <a:gdLst/>
            <a:ahLst/>
            <a:rect l="l" t="t" r="r" b="b"/>
            <a:pathLst>
              <a:path w="638" h="1040">
                <a:moveTo>
                  <a:pt x="16" y="0"/>
                </a:moveTo>
                <a:cubicBezTo>
                  <a:pt x="0" y="436"/>
                  <a:pt x="638" y="18"/>
                  <a:pt x="430" y="104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7" name="CustomShape 609"/>
          <p:cNvSpPr/>
          <p:nvPr/>
        </p:nvSpPr>
        <p:spPr>
          <a:xfrm>
            <a:off x="6202440" y="1363680"/>
            <a:ext cx="3240" cy="157320"/>
          </a:xfrm>
          <a:custGeom>
            <a:avLst/>
            <a:gdLst/>
            <a:ahLst/>
            <a:rect l="l" t="t" r="r" b="b"/>
            <a:pathLst>
              <a:path w="2" h="236">
                <a:moveTo>
                  <a:pt x="1" y="0"/>
                </a:moveTo>
                <a:cubicBezTo>
                  <a:pt x="0" y="42"/>
                  <a:pt x="2" y="194"/>
                  <a:pt x="1" y="23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8" name="CustomShape 610"/>
          <p:cNvSpPr/>
          <p:nvPr/>
        </p:nvSpPr>
        <p:spPr>
          <a:xfrm>
            <a:off x="6864480" y="1474920"/>
            <a:ext cx="422280" cy="136440"/>
          </a:xfrm>
          <a:custGeom>
            <a:avLst/>
            <a:gdLst/>
            <a:ahLst/>
            <a:rect l="l" t="t" r="r" b="b"/>
            <a:pathLst>
              <a:path w="288" h="204">
                <a:moveTo>
                  <a:pt x="288" y="78"/>
                </a:moveTo>
                <a:cubicBezTo>
                  <a:pt x="235" y="41"/>
                  <a:pt x="33" y="0"/>
                  <a:pt x="0" y="20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69" name="CustomShape 611"/>
          <p:cNvSpPr/>
          <p:nvPr/>
        </p:nvSpPr>
        <p:spPr>
          <a:xfrm>
            <a:off x="7413480" y="1365120"/>
            <a:ext cx="650880" cy="648000"/>
          </a:xfrm>
          <a:custGeom>
            <a:avLst/>
            <a:gdLst/>
            <a:ahLst/>
            <a:rect l="l" t="t" r="r" b="b"/>
            <a:pathLst>
              <a:path w="444" h="967">
                <a:moveTo>
                  <a:pt x="28" y="488"/>
                </a:moveTo>
                <a:cubicBezTo>
                  <a:pt x="0" y="242"/>
                  <a:pt x="444" y="0"/>
                  <a:pt x="123" y="967"/>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0" name="CustomShape 612"/>
          <p:cNvSpPr/>
          <p:nvPr/>
        </p:nvSpPr>
        <p:spPr>
          <a:xfrm>
            <a:off x="6423120" y="1677960"/>
            <a:ext cx="249120" cy="209520"/>
          </a:xfrm>
          <a:custGeom>
            <a:avLst/>
            <a:gdLst/>
            <a:ahLst/>
            <a:rect l="l" t="t" r="r" b="b"/>
            <a:pathLst>
              <a:path w="170" h="314">
                <a:moveTo>
                  <a:pt x="170" y="10"/>
                </a:moveTo>
                <a:cubicBezTo>
                  <a:pt x="114" y="0"/>
                  <a:pt x="0" y="174"/>
                  <a:pt x="90" y="31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1" name="CustomShape 613"/>
          <p:cNvSpPr/>
          <p:nvPr/>
        </p:nvSpPr>
        <p:spPr>
          <a:xfrm>
            <a:off x="2992320" y="2019240"/>
            <a:ext cx="1541520" cy="438120"/>
          </a:xfrm>
          <a:custGeom>
            <a:avLst/>
            <a:gdLst/>
            <a:ahLst/>
            <a:rect l="l" t="t" r="r" b="b"/>
            <a:pathLst>
              <a:path w="1052" h="654">
                <a:moveTo>
                  <a:pt x="1052" y="176"/>
                </a:moveTo>
                <a:cubicBezTo>
                  <a:pt x="856" y="460"/>
                  <a:pt x="192" y="0"/>
                  <a:pt x="0" y="65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2" name="CustomShape 614"/>
          <p:cNvSpPr/>
          <p:nvPr/>
        </p:nvSpPr>
        <p:spPr>
          <a:xfrm>
            <a:off x="3498840" y="2119320"/>
            <a:ext cx="1044720" cy="341280"/>
          </a:xfrm>
          <a:custGeom>
            <a:avLst/>
            <a:gdLst/>
            <a:ahLst/>
            <a:rect l="l" t="t" r="r" b="b"/>
            <a:pathLst>
              <a:path w="712" h="510">
                <a:moveTo>
                  <a:pt x="712" y="34"/>
                </a:moveTo>
                <a:cubicBezTo>
                  <a:pt x="500" y="284"/>
                  <a:pt x="0" y="0"/>
                  <a:pt x="22" y="51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3" name="CustomShape 615"/>
          <p:cNvSpPr/>
          <p:nvPr/>
        </p:nvSpPr>
        <p:spPr>
          <a:xfrm>
            <a:off x="3995640" y="2146320"/>
            <a:ext cx="542880" cy="306360"/>
          </a:xfrm>
          <a:custGeom>
            <a:avLst/>
            <a:gdLst/>
            <a:ahLst/>
            <a:rect l="l" t="t" r="r" b="b"/>
            <a:pathLst>
              <a:path w="370" h="458">
                <a:moveTo>
                  <a:pt x="370" y="0"/>
                </a:moveTo>
                <a:cubicBezTo>
                  <a:pt x="198" y="214"/>
                  <a:pt x="0" y="99"/>
                  <a:pt x="25" y="45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4" name="CustomShape 616"/>
          <p:cNvSpPr/>
          <p:nvPr/>
        </p:nvSpPr>
        <p:spPr>
          <a:xfrm>
            <a:off x="4492800" y="1457280"/>
            <a:ext cx="604800" cy="976320"/>
          </a:xfrm>
          <a:custGeom>
            <a:avLst/>
            <a:gdLst/>
            <a:ahLst/>
            <a:rect l="l" t="t" r="r" b="b"/>
            <a:pathLst>
              <a:path w="412" h="1458">
                <a:moveTo>
                  <a:pt x="412" y="0"/>
                </a:moveTo>
                <a:cubicBezTo>
                  <a:pt x="343" y="261"/>
                  <a:pt x="122" y="363"/>
                  <a:pt x="61" y="606"/>
                </a:cubicBezTo>
                <a:cubicBezTo>
                  <a:pt x="0" y="849"/>
                  <a:pt x="49" y="1281"/>
                  <a:pt x="46" y="145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5" name="CustomShape 617"/>
          <p:cNvSpPr/>
          <p:nvPr/>
        </p:nvSpPr>
        <p:spPr>
          <a:xfrm>
            <a:off x="4543560" y="2006640"/>
            <a:ext cx="2003400" cy="447480"/>
          </a:xfrm>
          <a:custGeom>
            <a:avLst/>
            <a:gdLst/>
            <a:ahLst/>
            <a:rect l="l" t="t" r="r" b="b"/>
            <a:pathLst>
              <a:path w="1367" h="670">
                <a:moveTo>
                  <a:pt x="0" y="186"/>
                </a:moveTo>
                <a:cubicBezTo>
                  <a:pt x="47" y="467"/>
                  <a:pt x="1169" y="0"/>
                  <a:pt x="1367" y="67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6" name="CustomShape 618"/>
          <p:cNvSpPr/>
          <p:nvPr/>
        </p:nvSpPr>
        <p:spPr>
          <a:xfrm>
            <a:off x="4541760" y="2073240"/>
            <a:ext cx="1549440" cy="387360"/>
          </a:xfrm>
          <a:custGeom>
            <a:avLst/>
            <a:gdLst/>
            <a:ahLst/>
            <a:rect l="l" t="t" r="r" b="b"/>
            <a:pathLst>
              <a:path w="1057" h="579">
                <a:moveTo>
                  <a:pt x="0" y="105"/>
                </a:moveTo>
                <a:cubicBezTo>
                  <a:pt x="177" y="387"/>
                  <a:pt x="850" y="0"/>
                  <a:pt x="1057" y="57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7" name="CustomShape 619"/>
          <p:cNvSpPr/>
          <p:nvPr/>
        </p:nvSpPr>
        <p:spPr>
          <a:xfrm>
            <a:off x="4532400" y="2151000"/>
            <a:ext cx="1017360" cy="298440"/>
          </a:xfrm>
          <a:custGeom>
            <a:avLst/>
            <a:gdLst/>
            <a:ahLst/>
            <a:rect l="l" t="t" r="r" b="b"/>
            <a:pathLst>
              <a:path w="694" h="448">
                <a:moveTo>
                  <a:pt x="0" y="0"/>
                </a:moveTo>
                <a:cubicBezTo>
                  <a:pt x="207" y="267"/>
                  <a:pt x="675" y="4"/>
                  <a:pt x="694" y="44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8" name="CustomShape 620"/>
          <p:cNvSpPr/>
          <p:nvPr/>
        </p:nvSpPr>
        <p:spPr>
          <a:xfrm>
            <a:off x="4537080" y="2157480"/>
            <a:ext cx="538200" cy="306360"/>
          </a:xfrm>
          <a:custGeom>
            <a:avLst/>
            <a:gdLst/>
            <a:ahLst/>
            <a:rect l="l" t="t" r="r" b="b"/>
            <a:pathLst>
              <a:path w="367" h="459">
                <a:moveTo>
                  <a:pt x="0" y="0"/>
                </a:moveTo>
                <a:cubicBezTo>
                  <a:pt x="172" y="214"/>
                  <a:pt x="367" y="100"/>
                  <a:pt x="342" y="45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79" name="CustomShape 621"/>
          <p:cNvSpPr/>
          <p:nvPr/>
        </p:nvSpPr>
        <p:spPr>
          <a:xfrm>
            <a:off x="5103720" y="3406680"/>
            <a:ext cx="901800" cy="289080"/>
          </a:xfrm>
          <a:custGeom>
            <a:avLst/>
            <a:gdLst/>
            <a:ahLst/>
            <a:rect l="l" t="t" r="r" b="b"/>
            <a:pathLst>
              <a:path w="615" h="432">
                <a:moveTo>
                  <a:pt x="0" y="432"/>
                </a:moveTo>
                <a:cubicBezTo>
                  <a:pt x="180" y="0"/>
                  <a:pt x="535" y="295"/>
                  <a:pt x="615" y="367"/>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0" name="CustomShape 622"/>
          <p:cNvSpPr/>
          <p:nvPr/>
        </p:nvSpPr>
        <p:spPr>
          <a:xfrm>
            <a:off x="5987880" y="3227400"/>
            <a:ext cx="295560" cy="115920"/>
          </a:xfrm>
          <a:custGeom>
            <a:avLst/>
            <a:gdLst/>
            <a:ahLst/>
            <a:rect l="l" t="t" r="r" b="b"/>
            <a:pathLst>
              <a:path w="201" h="173">
                <a:moveTo>
                  <a:pt x="0" y="173"/>
                </a:moveTo>
                <a:cubicBezTo>
                  <a:pt x="14" y="53"/>
                  <a:pt x="91" y="0"/>
                  <a:pt x="201" y="1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1" name="CustomShape 623"/>
          <p:cNvSpPr/>
          <p:nvPr/>
        </p:nvSpPr>
        <p:spPr>
          <a:xfrm>
            <a:off x="6303960" y="3478320"/>
            <a:ext cx="344520" cy="98280"/>
          </a:xfrm>
          <a:custGeom>
            <a:avLst/>
            <a:gdLst/>
            <a:ahLst/>
            <a:rect l="l" t="t" r="r" b="b"/>
            <a:pathLst>
              <a:path w="235" h="148">
                <a:moveTo>
                  <a:pt x="0" y="148"/>
                </a:moveTo>
                <a:cubicBezTo>
                  <a:pt x="14" y="0"/>
                  <a:pt x="101" y="0"/>
                  <a:pt x="235" y="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2" name="CustomShape 624"/>
          <p:cNvSpPr/>
          <p:nvPr/>
        </p:nvSpPr>
        <p:spPr>
          <a:xfrm>
            <a:off x="6380280" y="3666960"/>
            <a:ext cx="495360" cy="196920"/>
          </a:xfrm>
          <a:custGeom>
            <a:avLst/>
            <a:gdLst/>
            <a:ahLst/>
            <a:rect l="l" t="t" r="r" b="b"/>
            <a:pathLst>
              <a:path w="338" h="292">
                <a:moveTo>
                  <a:pt x="0" y="292"/>
                </a:moveTo>
                <a:cubicBezTo>
                  <a:pt x="67" y="123"/>
                  <a:pt x="144" y="1"/>
                  <a:pt x="338"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3" name="CustomShape 625"/>
          <p:cNvSpPr/>
          <p:nvPr/>
        </p:nvSpPr>
        <p:spPr>
          <a:xfrm>
            <a:off x="6954840" y="1976400"/>
            <a:ext cx="1449360" cy="658800"/>
          </a:xfrm>
          <a:custGeom>
            <a:avLst/>
            <a:gdLst/>
            <a:ahLst/>
            <a:rect l="l" t="t" r="r" b="b"/>
            <a:pathLst>
              <a:path w="988" h="985">
                <a:moveTo>
                  <a:pt x="0" y="0"/>
                </a:moveTo>
                <a:cubicBezTo>
                  <a:pt x="315" y="869"/>
                  <a:pt x="784" y="985"/>
                  <a:pt x="988" y="7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4" name="CustomShape 626"/>
          <p:cNvSpPr/>
          <p:nvPr/>
        </p:nvSpPr>
        <p:spPr>
          <a:xfrm>
            <a:off x="7105680" y="3021120"/>
            <a:ext cx="58680" cy="118800"/>
          </a:xfrm>
          <a:custGeom>
            <a:avLst/>
            <a:gdLst/>
            <a:ahLst/>
            <a:rect l="l" t="t" r="r" b="b"/>
            <a:pathLst>
              <a:path w="41" h="178">
                <a:moveTo>
                  <a:pt x="1" y="178"/>
                </a:moveTo>
                <a:cubicBezTo>
                  <a:pt x="41" y="108"/>
                  <a:pt x="12" y="142"/>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5" name="CustomShape 627"/>
          <p:cNvSpPr/>
          <p:nvPr/>
        </p:nvSpPr>
        <p:spPr>
          <a:xfrm>
            <a:off x="7596360" y="3216240"/>
            <a:ext cx="131760" cy="220680"/>
          </a:xfrm>
          <a:custGeom>
            <a:avLst/>
            <a:gdLst/>
            <a:ahLst/>
            <a:rect l="l" t="t" r="r" b="b"/>
            <a:pathLst>
              <a:path w="90" h="330">
                <a:moveTo>
                  <a:pt x="0" y="330"/>
                </a:moveTo>
                <a:cubicBezTo>
                  <a:pt x="40" y="260"/>
                  <a:pt x="80" y="172"/>
                  <a:pt x="9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6" name="CustomShape 628"/>
          <p:cNvSpPr/>
          <p:nvPr/>
        </p:nvSpPr>
        <p:spPr>
          <a:xfrm>
            <a:off x="5634000" y="3852720"/>
            <a:ext cx="503280" cy="169920"/>
          </a:xfrm>
          <a:custGeom>
            <a:avLst/>
            <a:gdLst/>
            <a:ahLst/>
            <a:rect l="l" t="t" r="r" b="b"/>
            <a:pathLst>
              <a:path w="343" h="254">
                <a:moveTo>
                  <a:pt x="47" y="0"/>
                </a:moveTo>
                <a:cubicBezTo>
                  <a:pt x="0" y="204"/>
                  <a:pt x="138" y="254"/>
                  <a:pt x="343" y="21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7" name="CustomShape 629"/>
          <p:cNvSpPr/>
          <p:nvPr/>
        </p:nvSpPr>
        <p:spPr>
          <a:xfrm>
            <a:off x="5175360" y="3827520"/>
            <a:ext cx="395280" cy="208080"/>
          </a:xfrm>
          <a:custGeom>
            <a:avLst/>
            <a:gdLst/>
            <a:ahLst/>
            <a:rect l="l" t="t" r="r" b="b"/>
            <a:pathLst>
              <a:path w="270" h="312">
                <a:moveTo>
                  <a:pt x="0" y="0"/>
                </a:moveTo>
                <a:cubicBezTo>
                  <a:pt x="0" y="215"/>
                  <a:pt x="190" y="312"/>
                  <a:pt x="270" y="9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8" name="CustomShape 630"/>
          <p:cNvSpPr/>
          <p:nvPr/>
        </p:nvSpPr>
        <p:spPr>
          <a:xfrm>
            <a:off x="5805360" y="4124160"/>
            <a:ext cx="428760" cy="52560"/>
          </a:xfrm>
          <a:custGeom>
            <a:avLst/>
            <a:gdLst/>
            <a:ahLst/>
            <a:rect l="l" t="t" r="r" b="b"/>
            <a:pathLst>
              <a:path w="293" h="77">
                <a:moveTo>
                  <a:pt x="0" y="77"/>
                </a:moveTo>
                <a:cubicBezTo>
                  <a:pt x="92" y="4"/>
                  <a:pt x="184" y="0"/>
                  <a:pt x="293" y="31"/>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89" name="CustomShape 631"/>
          <p:cNvSpPr/>
          <p:nvPr/>
        </p:nvSpPr>
        <p:spPr>
          <a:xfrm>
            <a:off x="6657840" y="4119480"/>
            <a:ext cx="389160" cy="27000"/>
          </a:xfrm>
          <a:custGeom>
            <a:avLst/>
            <a:gdLst/>
            <a:ahLst/>
            <a:rect l="l" t="t" r="r" b="b"/>
            <a:pathLst>
              <a:path w="265" h="42">
                <a:moveTo>
                  <a:pt x="0" y="0"/>
                </a:moveTo>
                <a:cubicBezTo>
                  <a:pt x="69" y="33"/>
                  <a:pt x="155" y="42"/>
                  <a:pt x="265" y="3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0" name="CustomShape 632"/>
          <p:cNvSpPr/>
          <p:nvPr/>
        </p:nvSpPr>
        <p:spPr>
          <a:xfrm>
            <a:off x="7412040" y="4175280"/>
            <a:ext cx="627120" cy="247320"/>
          </a:xfrm>
          <a:custGeom>
            <a:avLst/>
            <a:gdLst/>
            <a:ahLst/>
            <a:rect l="l" t="t" r="r" b="b"/>
            <a:pathLst>
              <a:path w="427" h="371">
                <a:moveTo>
                  <a:pt x="175" y="0"/>
                </a:moveTo>
                <a:cubicBezTo>
                  <a:pt x="253" y="114"/>
                  <a:pt x="427" y="186"/>
                  <a:pt x="0" y="371"/>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1" name="CustomShape 633"/>
          <p:cNvSpPr/>
          <p:nvPr/>
        </p:nvSpPr>
        <p:spPr>
          <a:xfrm>
            <a:off x="7748640" y="3619440"/>
            <a:ext cx="598320" cy="716040"/>
          </a:xfrm>
          <a:custGeom>
            <a:avLst/>
            <a:gdLst/>
            <a:ahLst/>
            <a:rect l="l" t="t" r="r" b="b"/>
            <a:pathLst>
              <a:path w="408" h="1068">
                <a:moveTo>
                  <a:pt x="0" y="0"/>
                </a:moveTo>
                <a:cubicBezTo>
                  <a:pt x="408" y="426"/>
                  <a:pt x="306" y="858"/>
                  <a:pt x="6" y="1068"/>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092" name="CustomShape 634"/>
          <p:cNvSpPr/>
          <p:nvPr/>
        </p:nvSpPr>
        <p:spPr>
          <a:xfrm>
            <a:off x="8677440" y="2860560"/>
            <a:ext cx="353880" cy="804960"/>
          </a:xfrm>
          <a:custGeom>
            <a:avLst/>
            <a:gdLst/>
            <a:ahLst/>
            <a:rect l="l" t="t" r="r" b="b"/>
            <a:pathLst>
              <a:path w="241" h="1202">
                <a:moveTo>
                  <a:pt x="0" y="0"/>
                </a:moveTo>
                <a:cubicBezTo>
                  <a:pt x="241" y="182"/>
                  <a:pt x="22" y="1160"/>
                  <a:pt x="21" y="1202"/>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3" name="CustomShape 635"/>
          <p:cNvSpPr/>
          <p:nvPr/>
        </p:nvSpPr>
        <p:spPr>
          <a:xfrm>
            <a:off x="4776840" y="3171960"/>
            <a:ext cx="318960" cy="465120"/>
          </a:xfrm>
          <a:custGeom>
            <a:avLst/>
            <a:gdLst/>
            <a:ahLst/>
            <a:rect l="l" t="t" r="r" b="b"/>
            <a:pathLst>
              <a:path w="217" h="694">
                <a:moveTo>
                  <a:pt x="0" y="0"/>
                </a:moveTo>
                <a:cubicBezTo>
                  <a:pt x="217" y="155"/>
                  <a:pt x="111" y="339"/>
                  <a:pt x="101" y="69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4" name="CustomShape 636"/>
          <p:cNvSpPr/>
          <p:nvPr/>
        </p:nvSpPr>
        <p:spPr>
          <a:xfrm>
            <a:off x="4254480" y="3327480"/>
            <a:ext cx="452520" cy="358560"/>
          </a:xfrm>
          <a:custGeom>
            <a:avLst/>
            <a:gdLst/>
            <a:ahLst/>
            <a:rect l="l" t="t" r="r" b="b"/>
            <a:pathLst>
              <a:path w="309" h="537">
                <a:moveTo>
                  <a:pt x="288" y="537"/>
                </a:moveTo>
                <a:cubicBezTo>
                  <a:pt x="309" y="205"/>
                  <a:pt x="113" y="93"/>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5" name="CustomShape 637"/>
          <p:cNvSpPr/>
          <p:nvPr/>
        </p:nvSpPr>
        <p:spPr>
          <a:xfrm>
            <a:off x="4782960" y="3867120"/>
            <a:ext cx="165240" cy="293760"/>
          </a:xfrm>
          <a:custGeom>
            <a:avLst/>
            <a:gdLst/>
            <a:ahLst/>
            <a:rect l="l" t="t" r="r" b="b"/>
            <a:pathLst>
              <a:path w="113" h="440">
                <a:moveTo>
                  <a:pt x="61" y="0"/>
                </a:moveTo>
                <a:cubicBezTo>
                  <a:pt x="9" y="165"/>
                  <a:pt x="0" y="278"/>
                  <a:pt x="113" y="44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6" name="CustomShape 638"/>
          <p:cNvSpPr/>
          <p:nvPr/>
        </p:nvSpPr>
        <p:spPr>
          <a:xfrm>
            <a:off x="5021280" y="4254480"/>
            <a:ext cx="374760" cy="130320"/>
          </a:xfrm>
          <a:custGeom>
            <a:avLst/>
            <a:gdLst/>
            <a:ahLst/>
            <a:rect l="l" t="t" r="r" b="b"/>
            <a:pathLst>
              <a:path w="255" h="194">
                <a:moveTo>
                  <a:pt x="0" y="0"/>
                </a:moveTo>
                <a:cubicBezTo>
                  <a:pt x="33" y="104"/>
                  <a:pt x="162" y="146"/>
                  <a:pt x="255" y="19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7" name="CustomShape 639"/>
          <p:cNvSpPr/>
          <p:nvPr/>
        </p:nvSpPr>
        <p:spPr>
          <a:xfrm>
            <a:off x="6330960" y="4368960"/>
            <a:ext cx="236520" cy="144360"/>
          </a:xfrm>
          <a:custGeom>
            <a:avLst/>
            <a:gdLst/>
            <a:ahLst/>
            <a:rect l="l" t="t" r="r" b="b"/>
            <a:pathLst>
              <a:path w="161" h="216">
                <a:moveTo>
                  <a:pt x="0" y="0"/>
                </a:moveTo>
                <a:cubicBezTo>
                  <a:pt x="69" y="9"/>
                  <a:pt x="135" y="75"/>
                  <a:pt x="161" y="21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8" name="CustomShape 640"/>
          <p:cNvSpPr/>
          <p:nvPr/>
        </p:nvSpPr>
        <p:spPr>
          <a:xfrm>
            <a:off x="4427640" y="3833640"/>
            <a:ext cx="288720" cy="316080"/>
          </a:xfrm>
          <a:custGeom>
            <a:avLst/>
            <a:gdLst/>
            <a:ahLst/>
            <a:rect l="l" t="t" r="r" b="b"/>
            <a:pathLst>
              <a:path w="198" h="470">
                <a:moveTo>
                  <a:pt x="182" y="0"/>
                </a:moveTo>
                <a:cubicBezTo>
                  <a:pt x="198" y="192"/>
                  <a:pt x="113" y="308"/>
                  <a:pt x="0" y="47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099" name="CustomShape 641"/>
          <p:cNvSpPr/>
          <p:nvPr/>
        </p:nvSpPr>
        <p:spPr>
          <a:xfrm>
            <a:off x="4429080" y="4254480"/>
            <a:ext cx="219240" cy="217440"/>
          </a:xfrm>
          <a:custGeom>
            <a:avLst/>
            <a:gdLst/>
            <a:ahLst/>
            <a:rect l="l" t="t" r="r" b="b"/>
            <a:pathLst>
              <a:path w="150" h="323">
                <a:moveTo>
                  <a:pt x="0" y="0"/>
                </a:moveTo>
                <a:cubicBezTo>
                  <a:pt x="67" y="41"/>
                  <a:pt x="150" y="125"/>
                  <a:pt x="133" y="32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0" name="CustomShape 642"/>
          <p:cNvSpPr/>
          <p:nvPr/>
        </p:nvSpPr>
        <p:spPr>
          <a:xfrm>
            <a:off x="3681360" y="4219560"/>
            <a:ext cx="165240" cy="169920"/>
          </a:xfrm>
          <a:custGeom>
            <a:avLst/>
            <a:gdLst/>
            <a:ahLst/>
            <a:rect l="l" t="t" r="r" b="b"/>
            <a:pathLst>
              <a:path w="113" h="254">
                <a:moveTo>
                  <a:pt x="0" y="0"/>
                </a:moveTo>
                <a:cubicBezTo>
                  <a:pt x="67" y="41"/>
                  <a:pt x="113" y="56"/>
                  <a:pt x="96" y="25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1" name="CustomShape 643"/>
          <p:cNvSpPr/>
          <p:nvPr/>
        </p:nvSpPr>
        <p:spPr>
          <a:xfrm>
            <a:off x="2832120" y="3986280"/>
            <a:ext cx="96840" cy="117360"/>
          </a:xfrm>
          <a:custGeom>
            <a:avLst/>
            <a:gdLst/>
            <a:ahLst/>
            <a:rect l="l" t="t" r="r" b="b"/>
            <a:pathLst>
              <a:path w="66" h="176">
                <a:moveTo>
                  <a:pt x="24" y="0"/>
                </a:moveTo>
                <a:cubicBezTo>
                  <a:pt x="0" y="23"/>
                  <a:pt x="3" y="71"/>
                  <a:pt x="66" y="17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2" name="CustomShape 644"/>
          <p:cNvSpPr/>
          <p:nvPr/>
        </p:nvSpPr>
        <p:spPr>
          <a:xfrm>
            <a:off x="2205000" y="3819600"/>
            <a:ext cx="419040" cy="241200"/>
          </a:xfrm>
          <a:custGeom>
            <a:avLst/>
            <a:gdLst/>
            <a:ahLst/>
            <a:rect l="l" t="t" r="r" b="b"/>
            <a:pathLst>
              <a:path w="286" h="360">
                <a:moveTo>
                  <a:pt x="32" y="0"/>
                </a:moveTo>
                <a:cubicBezTo>
                  <a:pt x="50" y="42"/>
                  <a:pt x="0" y="360"/>
                  <a:pt x="286" y="28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3" name="CustomShape 645"/>
          <p:cNvSpPr/>
          <p:nvPr/>
        </p:nvSpPr>
        <p:spPr>
          <a:xfrm>
            <a:off x="4896000" y="2035080"/>
            <a:ext cx="3147840" cy="1658880"/>
          </a:xfrm>
          <a:custGeom>
            <a:avLst/>
            <a:gdLst/>
            <a:ahLst/>
            <a:rect l="l" t="t" r="r" b="b"/>
            <a:pathLst>
              <a:path w="2148" h="2478">
                <a:moveTo>
                  <a:pt x="88" y="2478"/>
                </a:moveTo>
                <a:cubicBezTo>
                  <a:pt x="0" y="1578"/>
                  <a:pt x="2148" y="1862"/>
                  <a:pt x="1378"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4" name="CustomShape 646"/>
          <p:cNvSpPr/>
          <p:nvPr/>
        </p:nvSpPr>
        <p:spPr>
          <a:xfrm>
            <a:off x="6245280" y="3841920"/>
            <a:ext cx="3136680" cy="3133440"/>
          </a:xfrm>
          <a:custGeom>
            <a:avLst/>
            <a:gdLst/>
            <a:ahLst/>
            <a:rect l="l" t="t" r="r" b="b"/>
            <a:pathLst>
              <a:path w="2139" h="4680">
                <a:moveTo>
                  <a:pt x="1715" y="0"/>
                </a:moveTo>
                <a:cubicBezTo>
                  <a:pt x="1714" y="42"/>
                  <a:pt x="2139" y="4680"/>
                  <a:pt x="0" y="373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5" name="CustomShape 647"/>
          <p:cNvSpPr/>
          <p:nvPr/>
        </p:nvSpPr>
        <p:spPr>
          <a:xfrm>
            <a:off x="4692600" y="1725480"/>
            <a:ext cx="1001880" cy="704880"/>
          </a:xfrm>
          <a:custGeom>
            <a:avLst/>
            <a:gdLst/>
            <a:ahLst/>
            <a:rect l="l" t="t" r="r" b="b"/>
            <a:pathLst>
              <a:path w="684" h="1053">
                <a:moveTo>
                  <a:pt x="612" y="0"/>
                </a:moveTo>
                <a:cubicBezTo>
                  <a:pt x="684" y="510"/>
                  <a:pt x="35" y="692"/>
                  <a:pt x="0" y="1053"/>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06" name="CustomShape 648"/>
          <p:cNvSpPr/>
          <p:nvPr/>
        </p:nvSpPr>
        <p:spPr>
          <a:xfrm>
            <a:off x="5170320" y="1994040"/>
            <a:ext cx="260640" cy="442800"/>
          </a:xfrm>
          <a:custGeom>
            <a:avLst/>
            <a:gdLst/>
            <a:ahLst/>
            <a:rect l="l" t="t" r="r" b="b"/>
            <a:pathLst>
              <a:path w="178" h="661">
                <a:moveTo>
                  <a:pt x="178" y="0"/>
                </a:moveTo>
                <a:cubicBezTo>
                  <a:pt x="0" y="258"/>
                  <a:pt x="40" y="478"/>
                  <a:pt x="28" y="661"/>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07" name="CustomShape 649"/>
          <p:cNvSpPr/>
          <p:nvPr/>
        </p:nvSpPr>
        <p:spPr>
          <a:xfrm>
            <a:off x="392040" y="3078000"/>
            <a:ext cx="158760" cy="243000"/>
          </a:xfrm>
          <a:custGeom>
            <a:avLst/>
            <a:gdLst/>
            <a:ahLst/>
            <a:rect l="l" t="t" r="r" b="b"/>
            <a:pathLst>
              <a:path w="108" h="363">
                <a:moveTo>
                  <a:pt x="108" y="363"/>
                </a:moveTo>
                <a:cubicBezTo>
                  <a:pt x="76" y="311"/>
                  <a:pt x="0" y="235"/>
                  <a:pt x="27"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8" name="CustomShape 650"/>
          <p:cNvSpPr/>
          <p:nvPr/>
        </p:nvSpPr>
        <p:spPr>
          <a:xfrm>
            <a:off x="887400" y="3116160"/>
            <a:ext cx="162000" cy="190440"/>
          </a:xfrm>
          <a:custGeom>
            <a:avLst/>
            <a:gdLst/>
            <a:ahLst/>
            <a:rect l="l" t="t" r="r" b="b"/>
            <a:pathLst>
              <a:path w="111" h="283">
                <a:moveTo>
                  <a:pt x="111" y="0"/>
                </a:moveTo>
                <a:cubicBezTo>
                  <a:pt x="0" y="81"/>
                  <a:pt x="6" y="142"/>
                  <a:pt x="39" y="28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09" name="CustomShape 651"/>
          <p:cNvSpPr/>
          <p:nvPr/>
        </p:nvSpPr>
        <p:spPr>
          <a:xfrm>
            <a:off x="1994040" y="3830760"/>
            <a:ext cx="284040" cy="749160"/>
          </a:xfrm>
          <a:custGeom>
            <a:avLst/>
            <a:gdLst/>
            <a:ahLst/>
            <a:rect l="l" t="t" r="r" b="b"/>
            <a:pathLst>
              <a:path w="194" h="1120">
                <a:moveTo>
                  <a:pt x="0" y="0"/>
                </a:moveTo>
                <a:cubicBezTo>
                  <a:pt x="2" y="218"/>
                  <a:pt x="194" y="888"/>
                  <a:pt x="44" y="112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10" name="CustomShape 652"/>
          <p:cNvSpPr/>
          <p:nvPr/>
        </p:nvSpPr>
        <p:spPr>
          <a:xfrm>
            <a:off x="779400" y="3986280"/>
            <a:ext cx="355680" cy="137880"/>
          </a:xfrm>
          <a:custGeom>
            <a:avLst/>
            <a:gdLst/>
            <a:ahLst/>
            <a:rect l="l" t="t" r="r" b="b"/>
            <a:pathLst>
              <a:path w="242" h="206">
                <a:moveTo>
                  <a:pt x="242" y="24"/>
                </a:moveTo>
                <a:cubicBezTo>
                  <a:pt x="68" y="0"/>
                  <a:pt x="36" y="144"/>
                  <a:pt x="0" y="20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11" name="CustomShape 653"/>
          <p:cNvSpPr/>
          <p:nvPr/>
        </p:nvSpPr>
        <p:spPr>
          <a:xfrm>
            <a:off x="420840" y="4005360"/>
            <a:ext cx="652320" cy="368280"/>
          </a:xfrm>
          <a:custGeom>
            <a:avLst/>
            <a:gdLst/>
            <a:ahLst/>
            <a:rect l="l" t="t" r="r" b="b"/>
            <a:pathLst>
              <a:path w="445" h="549">
                <a:moveTo>
                  <a:pt x="0" y="342"/>
                </a:moveTo>
                <a:cubicBezTo>
                  <a:pt x="199" y="0"/>
                  <a:pt x="445" y="309"/>
                  <a:pt x="399" y="54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12" name="CustomShape 654"/>
          <p:cNvSpPr/>
          <p:nvPr/>
        </p:nvSpPr>
        <p:spPr>
          <a:xfrm>
            <a:off x="444600" y="3643200"/>
            <a:ext cx="279360" cy="223920"/>
          </a:xfrm>
          <a:custGeom>
            <a:avLst/>
            <a:gdLst/>
            <a:ahLst/>
            <a:rect l="l" t="t" r="r" b="b"/>
            <a:pathLst>
              <a:path w="191" h="334">
                <a:moveTo>
                  <a:pt x="191" y="333"/>
                </a:moveTo>
                <a:cubicBezTo>
                  <a:pt x="51" y="334"/>
                  <a:pt x="96" y="90"/>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13" name="CustomShape 655"/>
          <p:cNvSpPr/>
          <p:nvPr/>
        </p:nvSpPr>
        <p:spPr>
          <a:xfrm>
            <a:off x="584280" y="4470480"/>
            <a:ext cx="115920" cy="102960"/>
          </a:xfrm>
          <a:custGeom>
            <a:avLst/>
            <a:gdLst/>
            <a:ahLst/>
            <a:rect l="l" t="t" r="r" b="b"/>
            <a:pathLst>
              <a:path w="80" h="154">
                <a:moveTo>
                  <a:pt x="8" y="0"/>
                </a:moveTo>
                <a:cubicBezTo>
                  <a:pt x="0" y="74"/>
                  <a:pt x="46" y="110"/>
                  <a:pt x="80" y="15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14" name="CustomShape 656"/>
          <p:cNvSpPr/>
          <p:nvPr/>
        </p:nvSpPr>
        <p:spPr>
          <a:xfrm>
            <a:off x="876240" y="4449600"/>
            <a:ext cx="625680" cy="389160"/>
          </a:xfrm>
          <a:custGeom>
            <a:avLst/>
            <a:gdLst/>
            <a:ahLst/>
            <a:rect l="l" t="t" r="r" b="b"/>
            <a:pathLst>
              <a:path w="427" h="581">
                <a:moveTo>
                  <a:pt x="427" y="0"/>
                </a:moveTo>
                <a:cubicBezTo>
                  <a:pt x="281" y="48"/>
                  <a:pt x="148" y="253"/>
                  <a:pt x="0" y="581"/>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15" name="CustomShape 657"/>
          <p:cNvSpPr/>
          <p:nvPr/>
        </p:nvSpPr>
        <p:spPr>
          <a:xfrm>
            <a:off x="938160" y="4527720"/>
            <a:ext cx="674640" cy="257040"/>
          </a:xfrm>
          <a:custGeom>
            <a:avLst/>
            <a:gdLst/>
            <a:ahLst/>
            <a:rect l="l" t="t" r="r" b="b"/>
            <a:pathLst>
              <a:path w="460" h="383">
                <a:moveTo>
                  <a:pt x="460" y="85"/>
                </a:moveTo>
                <a:cubicBezTo>
                  <a:pt x="414" y="91"/>
                  <a:pt x="201" y="0"/>
                  <a:pt x="0" y="383"/>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116" name="CustomShape 658"/>
          <p:cNvSpPr/>
          <p:nvPr/>
        </p:nvSpPr>
        <p:spPr>
          <a:xfrm>
            <a:off x="932040" y="4672080"/>
            <a:ext cx="396720" cy="115920"/>
          </a:xfrm>
          <a:custGeom>
            <a:avLst/>
            <a:gdLst/>
            <a:ahLst/>
            <a:rect l="l" t="t" r="r" b="b"/>
            <a:pathLst>
              <a:path w="270" h="173">
                <a:moveTo>
                  <a:pt x="270" y="103"/>
                </a:moveTo>
                <a:cubicBezTo>
                  <a:pt x="222" y="63"/>
                  <a:pt x="99" y="0"/>
                  <a:pt x="0" y="173"/>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117" name="CustomShape 659"/>
          <p:cNvSpPr/>
          <p:nvPr/>
        </p:nvSpPr>
        <p:spPr>
          <a:xfrm>
            <a:off x="565200" y="5083200"/>
            <a:ext cx="446040" cy="322200"/>
          </a:xfrm>
          <a:custGeom>
            <a:avLst/>
            <a:gdLst/>
            <a:ahLst/>
            <a:rect l="l" t="t" r="r" b="b"/>
            <a:pathLst>
              <a:path w="304" h="482">
                <a:moveTo>
                  <a:pt x="304" y="0"/>
                </a:moveTo>
                <a:cubicBezTo>
                  <a:pt x="280" y="30"/>
                  <a:pt x="66" y="246"/>
                  <a:pt x="0" y="482"/>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18" name="CustomShape 660"/>
          <p:cNvSpPr/>
          <p:nvPr/>
        </p:nvSpPr>
        <p:spPr>
          <a:xfrm>
            <a:off x="1793880" y="5111640"/>
            <a:ext cx="316080" cy="127080"/>
          </a:xfrm>
          <a:custGeom>
            <a:avLst/>
            <a:gdLst/>
            <a:ahLst/>
            <a:rect l="l" t="t" r="r" b="b"/>
            <a:pathLst>
              <a:path w="215" h="190">
                <a:moveTo>
                  <a:pt x="0" y="190"/>
                </a:moveTo>
                <a:cubicBezTo>
                  <a:pt x="38" y="142"/>
                  <a:pt x="108" y="37"/>
                  <a:pt x="215"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19" name="CustomShape 661"/>
          <p:cNvSpPr/>
          <p:nvPr/>
        </p:nvSpPr>
        <p:spPr>
          <a:xfrm>
            <a:off x="1738440" y="5560920"/>
            <a:ext cx="542880" cy="150840"/>
          </a:xfrm>
          <a:custGeom>
            <a:avLst/>
            <a:gdLst/>
            <a:ahLst/>
            <a:rect l="l" t="t" r="r" b="b"/>
            <a:pathLst>
              <a:path w="370" h="225">
                <a:moveTo>
                  <a:pt x="131" y="0"/>
                </a:moveTo>
                <a:cubicBezTo>
                  <a:pt x="166" y="9"/>
                  <a:pt x="370" y="225"/>
                  <a:pt x="0" y="22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20" name="CustomShape 662"/>
          <p:cNvSpPr/>
          <p:nvPr/>
        </p:nvSpPr>
        <p:spPr>
          <a:xfrm>
            <a:off x="2890800" y="6060960"/>
            <a:ext cx="117360" cy="182520"/>
          </a:xfrm>
          <a:custGeom>
            <a:avLst/>
            <a:gdLst/>
            <a:ahLst/>
            <a:rect l="l" t="t" r="r" b="b"/>
            <a:pathLst>
              <a:path w="80" h="272">
                <a:moveTo>
                  <a:pt x="74" y="0"/>
                </a:moveTo>
                <a:cubicBezTo>
                  <a:pt x="54" y="38"/>
                  <a:pt x="0" y="162"/>
                  <a:pt x="80" y="272"/>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21" name="CustomShape 663"/>
          <p:cNvSpPr/>
          <p:nvPr/>
        </p:nvSpPr>
        <p:spPr>
          <a:xfrm>
            <a:off x="3260880" y="6481800"/>
            <a:ext cx="37800" cy="101520"/>
          </a:xfrm>
          <a:custGeom>
            <a:avLst/>
            <a:gdLst/>
            <a:ahLst/>
            <a:rect l="l" t="t" r="r" b="b"/>
            <a:pathLst>
              <a:path w="26" h="150">
                <a:moveTo>
                  <a:pt x="0" y="0"/>
                </a:moveTo>
                <a:cubicBezTo>
                  <a:pt x="12" y="25"/>
                  <a:pt x="26" y="64"/>
                  <a:pt x="23" y="15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22" name="CustomShape 664"/>
          <p:cNvSpPr/>
          <p:nvPr/>
        </p:nvSpPr>
        <p:spPr>
          <a:xfrm>
            <a:off x="1539720" y="6356520"/>
            <a:ext cx="354240" cy="147600"/>
          </a:xfrm>
          <a:custGeom>
            <a:avLst/>
            <a:gdLst/>
            <a:ahLst/>
            <a:rect l="l" t="t" r="r" b="b"/>
            <a:pathLst>
              <a:path w="242" h="221">
                <a:moveTo>
                  <a:pt x="0" y="0"/>
                </a:moveTo>
                <a:cubicBezTo>
                  <a:pt x="12" y="25"/>
                  <a:pt x="26" y="140"/>
                  <a:pt x="242" y="221"/>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23" name="CustomShape 665"/>
          <p:cNvSpPr/>
          <p:nvPr/>
        </p:nvSpPr>
        <p:spPr>
          <a:xfrm>
            <a:off x="5065560" y="6605640"/>
            <a:ext cx="627120" cy="68040"/>
          </a:xfrm>
          <a:custGeom>
            <a:avLst/>
            <a:gdLst/>
            <a:ahLst/>
            <a:rect l="l" t="t" r="r" b="b"/>
            <a:pathLst>
              <a:path w="428" h="102">
                <a:moveTo>
                  <a:pt x="0" y="0"/>
                </a:moveTo>
                <a:cubicBezTo>
                  <a:pt x="12" y="25"/>
                  <a:pt x="17" y="102"/>
                  <a:pt x="428" y="6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24" name="CustomShape 666"/>
          <p:cNvSpPr/>
          <p:nvPr/>
        </p:nvSpPr>
        <p:spPr>
          <a:xfrm>
            <a:off x="5281560" y="6335640"/>
            <a:ext cx="541440" cy="192240"/>
          </a:xfrm>
          <a:custGeom>
            <a:avLst/>
            <a:gdLst/>
            <a:ahLst/>
            <a:rect l="l" t="t" r="r" b="b"/>
            <a:pathLst>
              <a:path w="369" h="285">
                <a:moveTo>
                  <a:pt x="369" y="0"/>
                </a:moveTo>
                <a:cubicBezTo>
                  <a:pt x="363" y="45"/>
                  <a:pt x="297" y="264"/>
                  <a:pt x="0" y="28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25" name="CustomShape 667"/>
          <p:cNvSpPr/>
          <p:nvPr/>
        </p:nvSpPr>
        <p:spPr>
          <a:xfrm>
            <a:off x="4621320" y="6297480"/>
            <a:ext cx="299880" cy="165240"/>
          </a:xfrm>
          <a:custGeom>
            <a:avLst/>
            <a:gdLst/>
            <a:ahLst/>
            <a:rect l="l" t="t" r="r" b="b"/>
            <a:pathLst>
              <a:path w="204" h="246">
                <a:moveTo>
                  <a:pt x="174" y="0"/>
                </a:moveTo>
                <a:cubicBezTo>
                  <a:pt x="168" y="45"/>
                  <a:pt x="204" y="192"/>
                  <a:pt x="0" y="24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26" name="CustomShape 668"/>
          <p:cNvSpPr/>
          <p:nvPr/>
        </p:nvSpPr>
        <p:spPr>
          <a:xfrm>
            <a:off x="1141560" y="5964120"/>
            <a:ext cx="392040" cy="131760"/>
          </a:xfrm>
          <a:custGeom>
            <a:avLst/>
            <a:gdLst/>
            <a:ahLst/>
            <a:rect l="l" t="t" r="r" b="b"/>
            <a:pathLst>
              <a:path w="267" h="198">
                <a:moveTo>
                  <a:pt x="190" y="0"/>
                </a:moveTo>
                <a:cubicBezTo>
                  <a:pt x="267" y="94"/>
                  <a:pt x="214" y="198"/>
                  <a:pt x="0" y="19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27" name="CustomShape 669"/>
          <p:cNvSpPr/>
          <p:nvPr/>
        </p:nvSpPr>
        <p:spPr>
          <a:xfrm>
            <a:off x="492120" y="1539720"/>
            <a:ext cx="1712880" cy="1865520"/>
          </a:xfrm>
          <a:custGeom>
            <a:avLst/>
            <a:gdLst/>
            <a:ahLst/>
            <a:rect l="l" t="t" r="r" b="b"/>
            <a:pathLst>
              <a:path w="1168" h="2784">
                <a:moveTo>
                  <a:pt x="344" y="0"/>
                </a:moveTo>
                <a:cubicBezTo>
                  <a:pt x="660" y="60"/>
                  <a:pt x="0" y="596"/>
                  <a:pt x="184" y="1324"/>
                </a:cubicBezTo>
                <a:cubicBezTo>
                  <a:pt x="320" y="2032"/>
                  <a:pt x="1088" y="2048"/>
                  <a:pt x="1168" y="2784"/>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28" name="CustomShape 670"/>
          <p:cNvSpPr/>
          <p:nvPr/>
        </p:nvSpPr>
        <p:spPr>
          <a:xfrm>
            <a:off x="1965240" y="2914560"/>
            <a:ext cx="2895840" cy="757440"/>
          </a:xfrm>
          <a:custGeom>
            <a:avLst/>
            <a:gdLst/>
            <a:ahLst/>
            <a:rect l="l" t="t" r="r" b="b"/>
            <a:pathLst>
              <a:path w="1975" h="1131">
                <a:moveTo>
                  <a:pt x="1975" y="1131"/>
                </a:moveTo>
                <a:cubicBezTo>
                  <a:pt x="1776" y="0"/>
                  <a:pt x="0" y="60"/>
                  <a:pt x="122" y="537"/>
                </a:cubicBezTo>
              </a:path>
            </a:pathLst>
          </a:custGeom>
          <a:noFill/>
          <a:ln w="19080">
            <a:solidFill>
              <a:srgbClr val="ffff00"/>
            </a:solidFill>
            <a:round/>
          </a:ln>
          <a:effectLst>
            <a:outerShdw dist="36147" dir="2700000">
              <a:srgbClr val="000000"/>
            </a:outerShdw>
          </a:effectLst>
        </p:spPr>
        <p:style>
          <a:lnRef idx="0"/>
          <a:fillRef idx="0"/>
          <a:effectRef idx="0"/>
          <a:fontRef idx="minor"/>
        </p:style>
      </p:sp>
      <p:sp>
        <p:nvSpPr>
          <p:cNvPr id="1129" name="CustomShape 671"/>
          <p:cNvSpPr/>
          <p:nvPr/>
        </p:nvSpPr>
        <p:spPr>
          <a:xfrm>
            <a:off x="3456000" y="3274920"/>
            <a:ext cx="363600" cy="15840"/>
          </a:xfrm>
          <a:custGeom>
            <a:avLst/>
            <a:gdLst/>
            <a:ahLst/>
            <a:rect l="l" t="t" r="r" b="b"/>
            <a:pathLst>
              <a:path w="248" h="24">
                <a:moveTo>
                  <a:pt x="248" y="24"/>
                </a:moveTo>
                <a:cubicBezTo>
                  <a:pt x="210" y="20"/>
                  <a:pt x="38" y="4"/>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30" name="CustomShape 672"/>
          <p:cNvSpPr/>
          <p:nvPr/>
        </p:nvSpPr>
        <p:spPr>
          <a:xfrm>
            <a:off x="3349800" y="5367240"/>
            <a:ext cx="879480" cy="257400"/>
          </a:xfrm>
          <a:custGeom>
            <a:avLst/>
            <a:gdLst/>
            <a:ahLst/>
            <a:rect l="l" t="t" r="r" b="b"/>
            <a:pathLst>
              <a:path w="600" h="385">
                <a:moveTo>
                  <a:pt x="600" y="0"/>
                </a:moveTo>
                <a:cubicBezTo>
                  <a:pt x="469" y="385"/>
                  <a:pt x="112" y="258"/>
                  <a:pt x="0" y="18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31" name="CustomShape 673"/>
          <p:cNvSpPr/>
          <p:nvPr/>
        </p:nvSpPr>
        <p:spPr>
          <a:xfrm>
            <a:off x="2617920" y="2025720"/>
            <a:ext cx="4883040" cy="1477800"/>
          </a:xfrm>
          <a:custGeom>
            <a:avLst/>
            <a:gdLst/>
            <a:ahLst/>
            <a:rect l="l" t="t" r="r" b="b"/>
            <a:pathLst>
              <a:path w="3331" h="2207">
                <a:moveTo>
                  <a:pt x="2867" y="0"/>
                </a:moveTo>
                <a:cubicBezTo>
                  <a:pt x="3331" y="1146"/>
                  <a:pt x="2808" y="2207"/>
                  <a:pt x="0" y="925"/>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32" name="CustomShape 674"/>
          <p:cNvSpPr/>
          <p:nvPr/>
        </p:nvSpPr>
        <p:spPr>
          <a:xfrm>
            <a:off x="2649600" y="3502080"/>
            <a:ext cx="1628640" cy="353880"/>
          </a:xfrm>
          <a:custGeom>
            <a:avLst/>
            <a:gdLst/>
            <a:ahLst/>
            <a:rect l="l" t="t" r="r" b="b"/>
            <a:pathLst>
              <a:path w="1111" h="528">
                <a:moveTo>
                  <a:pt x="0" y="54"/>
                </a:moveTo>
                <a:cubicBezTo>
                  <a:pt x="364" y="0"/>
                  <a:pt x="1062" y="528"/>
                  <a:pt x="1111" y="131"/>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33" name="CustomShape 675"/>
          <p:cNvSpPr/>
          <p:nvPr/>
        </p:nvSpPr>
        <p:spPr>
          <a:xfrm>
            <a:off x="501480" y="771480"/>
            <a:ext cx="3525840" cy="2684520"/>
          </a:xfrm>
          <a:custGeom>
            <a:avLst/>
            <a:gdLst/>
            <a:ahLst/>
            <a:rect l="l" t="t" r="r" b="b"/>
            <a:pathLst>
              <a:path w="2406" h="4008">
                <a:moveTo>
                  <a:pt x="1074" y="4008"/>
                </a:moveTo>
                <a:cubicBezTo>
                  <a:pt x="1098" y="3192"/>
                  <a:pt x="0" y="2964"/>
                  <a:pt x="240" y="1914"/>
                </a:cubicBezTo>
                <a:cubicBezTo>
                  <a:pt x="456" y="972"/>
                  <a:pt x="2406" y="930"/>
                  <a:pt x="2046" y="0"/>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34" name="CustomShape 676"/>
          <p:cNvSpPr/>
          <p:nvPr/>
        </p:nvSpPr>
        <p:spPr>
          <a:xfrm>
            <a:off x="6648480" y="2170080"/>
            <a:ext cx="2657520" cy="1803600"/>
          </a:xfrm>
          <a:custGeom>
            <a:avLst/>
            <a:gdLst/>
            <a:ahLst/>
            <a:rect l="l" t="t" r="r" b="b"/>
            <a:pathLst>
              <a:path w="1812" h="2694">
                <a:moveTo>
                  <a:pt x="660" y="0"/>
                </a:moveTo>
                <a:cubicBezTo>
                  <a:pt x="852" y="476"/>
                  <a:pt x="1812" y="2694"/>
                  <a:pt x="0" y="2654"/>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35" name="CustomShape 677"/>
          <p:cNvSpPr/>
          <p:nvPr/>
        </p:nvSpPr>
        <p:spPr>
          <a:xfrm>
            <a:off x="6657840" y="2952720"/>
            <a:ext cx="2014560" cy="1752480"/>
          </a:xfrm>
          <a:custGeom>
            <a:avLst/>
            <a:gdLst/>
            <a:ahLst/>
            <a:rect l="l" t="t" r="r" b="b"/>
            <a:pathLst>
              <a:path w="1374" h="2616">
                <a:moveTo>
                  <a:pt x="0" y="1872"/>
                </a:moveTo>
                <a:cubicBezTo>
                  <a:pt x="1374" y="2616"/>
                  <a:pt x="1314" y="258"/>
                  <a:pt x="1350" y="0"/>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36" name="CustomShape 678"/>
          <p:cNvSpPr/>
          <p:nvPr/>
        </p:nvSpPr>
        <p:spPr>
          <a:xfrm>
            <a:off x="7907400" y="3354480"/>
            <a:ext cx="425520" cy="2093760"/>
          </a:xfrm>
          <a:custGeom>
            <a:avLst/>
            <a:gdLst/>
            <a:ahLst/>
            <a:rect l="l" t="t" r="r" b="b"/>
            <a:pathLst>
              <a:path w="291" h="3126">
                <a:moveTo>
                  <a:pt x="222" y="0"/>
                </a:moveTo>
                <a:cubicBezTo>
                  <a:pt x="291" y="1050"/>
                  <a:pt x="168" y="2634"/>
                  <a:pt x="0" y="3126"/>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37" name="CustomShape 679"/>
          <p:cNvSpPr/>
          <p:nvPr/>
        </p:nvSpPr>
        <p:spPr>
          <a:xfrm>
            <a:off x="7880400" y="1494000"/>
            <a:ext cx="1755720" cy="4090680"/>
          </a:xfrm>
          <a:custGeom>
            <a:avLst/>
            <a:gdLst/>
            <a:ahLst/>
            <a:rect l="l" t="t" r="r" b="b"/>
            <a:pathLst>
              <a:path w="1198" h="6109">
                <a:moveTo>
                  <a:pt x="0" y="6109"/>
                </a:moveTo>
                <a:cubicBezTo>
                  <a:pt x="716" y="5301"/>
                  <a:pt x="1198" y="2240"/>
                  <a:pt x="539" y="0"/>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38" name="CustomShape 680"/>
          <p:cNvSpPr/>
          <p:nvPr/>
        </p:nvSpPr>
        <p:spPr>
          <a:xfrm>
            <a:off x="8580600" y="1952640"/>
            <a:ext cx="144360" cy="739800"/>
          </a:xfrm>
          <a:custGeom>
            <a:avLst/>
            <a:gdLst/>
            <a:ahLst/>
            <a:rect l="l" t="t" r="r" b="b"/>
            <a:pathLst>
              <a:path w="99" h="1104">
                <a:moveTo>
                  <a:pt x="0" y="0"/>
                </a:moveTo>
                <a:cubicBezTo>
                  <a:pt x="36" y="330"/>
                  <a:pt x="99" y="792"/>
                  <a:pt x="27" y="1104"/>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39" name="CustomShape 681"/>
          <p:cNvSpPr/>
          <p:nvPr/>
        </p:nvSpPr>
        <p:spPr>
          <a:xfrm rot="1254000">
            <a:off x="5467320" y="5105160"/>
            <a:ext cx="208080" cy="126720"/>
          </a:xfrm>
          <a:custGeom>
            <a:avLst/>
            <a:gdLst/>
            <a:ahLst/>
            <a:rect l="l" t="t" r="r" b="b"/>
            <a:pathLst>
              <a:path w="142" h="189">
                <a:moveTo>
                  <a:pt x="142" y="0"/>
                </a:moveTo>
                <a:cubicBezTo>
                  <a:pt x="114" y="12"/>
                  <a:pt x="19" y="54"/>
                  <a:pt x="0" y="189"/>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40" name="CustomShape 682"/>
          <p:cNvSpPr/>
          <p:nvPr/>
        </p:nvSpPr>
        <p:spPr>
          <a:xfrm>
            <a:off x="6068880" y="5222880"/>
            <a:ext cx="273240" cy="119160"/>
          </a:xfrm>
          <a:custGeom>
            <a:avLst/>
            <a:gdLst/>
            <a:ahLst/>
            <a:rect l="l" t="t" r="r" b="b"/>
            <a:pathLst>
              <a:path w="186" h="177">
                <a:moveTo>
                  <a:pt x="186" y="177"/>
                </a:moveTo>
                <a:cubicBezTo>
                  <a:pt x="176" y="133"/>
                  <a:pt x="167" y="30"/>
                  <a:pt x="0"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41" name="CustomShape 683"/>
          <p:cNvSpPr/>
          <p:nvPr/>
        </p:nvSpPr>
        <p:spPr>
          <a:xfrm>
            <a:off x="5302080" y="5332320"/>
            <a:ext cx="1101960" cy="614520"/>
          </a:xfrm>
          <a:custGeom>
            <a:avLst/>
            <a:gdLst/>
            <a:ahLst/>
            <a:rect l="l" t="t" r="r" b="b"/>
            <a:pathLst>
              <a:path w="752" h="918">
                <a:moveTo>
                  <a:pt x="52" y="0"/>
                </a:moveTo>
                <a:cubicBezTo>
                  <a:pt x="0" y="206"/>
                  <a:pt x="715" y="650"/>
                  <a:pt x="752" y="91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42" name="CustomShape 684"/>
          <p:cNvSpPr/>
          <p:nvPr/>
        </p:nvSpPr>
        <p:spPr>
          <a:xfrm>
            <a:off x="6399360" y="5703840"/>
            <a:ext cx="323640" cy="158760"/>
          </a:xfrm>
          <a:custGeom>
            <a:avLst/>
            <a:gdLst/>
            <a:ahLst/>
            <a:rect l="l" t="t" r="r" b="b"/>
            <a:pathLst>
              <a:path w="220" h="237">
                <a:moveTo>
                  <a:pt x="220" y="229"/>
                </a:moveTo>
                <a:cubicBezTo>
                  <a:pt x="162" y="237"/>
                  <a:pt x="0" y="172"/>
                  <a:pt x="14"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43" name="CustomShape 685"/>
          <p:cNvSpPr/>
          <p:nvPr/>
        </p:nvSpPr>
        <p:spPr>
          <a:xfrm>
            <a:off x="7183440" y="5735520"/>
            <a:ext cx="450720" cy="74880"/>
          </a:xfrm>
          <a:custGeom>
            <a:avLst/>
            <a:gdLst/>
            <a:ahLst/>
            <a:rect l="l" t="t" r="r" b="b"/>
            <a:pathLst>
              <a:path w="308" h="112">
                <a:moveTo>
                  <a:pt x="0" y="98"/>
                </a:moveTo>
                <a:cubicBezTo>
                  <a:pt x="16" y="56"/>
                  <a:pt x="160" y="112"/>
                  <a:pt x="308"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44" name="CustomShape 686"/>
          <p:cNvSpPr/>
          <p:nvPr/>
        </p:nvSpPr>
        <p:spPr>
          <a:xfrm>
            <a:off x="7291440" y="5091120"/>
            <a:ext cx="244440" cy="237960"/>
          </a:xfrm>
          <a:custGeom>
            <a:avLst/>
            <a:gdLst/>
            <a:ahLst/>
            <a:rect l="l" t="t" r="r" b="b"/>
            <a:pathLst>
              <a:path w="167" h="356">
                <a:moveTo>
                  <a:pt x="0" y="356"/>
                </a:moveTo>
                <a:cubicBezTo>
                  <a:pt x="92" y="280"/>
                  <a:pt x="167" y="168"/>
                  <a:pt x="152"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45" name="CustomShape 687"/>
          <p:cNvSpPr/>
          <p:nvPr/>
        </p:nvSpPr>
        <p:spPr>
          <a:xfrm>
            <a:off x="2114640" y="3816360"/>
            <a:ext cx="3058920" cy="2365200"/>
          </a:xfrm>
          <a:custGeom>
            <a:avLst/>
            <a:gdLst/>
            <a:ahLst/>
            <a:rect l="l" t="t" r="r" b="b"/>
            <a:pathLst>
              <a:path w="2086" h="3531">
                <a:moveTo>
                  <a:pt x="0" y="0"/>
                </a:moveTo>
                <a:cubicBezTo>
                  <a:pt x="267" y="1890"/>
                  <a:pt x="1809" y="444"/>
                  <a:pt x="2086" y="3531"/>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46" name="CustomShape 688"/>
          <p:cNvSpPr/>
          <p:nvPr/>
        </p:nvSpPr>
        <p:spPr>
          <a:xfrm>
            <a:off x="2676600" y="4424400"/>
            <a:ext cx="874800" cy="465120"/>
          </a:xfrm>
          <a:custGeom>
            <a:avLst/>
            <a:gdLst/>
            <a:ahLst/>
            <a:rect l="l" t="t" r="r" b="b"/>
            <a:pathLst>
              <a:path w="597" h="693">
                <a:moveTo>
                  <a:pt x="0" y="0"/>
                </a:moveTo>
                <a:cubicBezTo>
                  <a:pt x="174" y="195"/>
                  <a:pt x="526" y="471"/>
                  <a:pt x="597" y="693"/>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47" name="CustomShape 689"/>
          <p:cNvSpPr/>
          <p:nvPr/>
        </p:nvSpPr>
        <p:spPr>
          <a:xfrm>
            <a:off x="4486320" y="5046840"/>
            <a:ext cx="1144440" cy="1068120"/>
          </a:xfrm>
          <a:custGeom>
            <a:avLst/>
            <a:gdLst/>
            <a:ahLst/>
            <a:rect l="l" t="t" r="r" b="b"/>
            <a:pathLst>
              <a:path w="781" h="1595">
                <a:moveTo>
                  <a:pt x="0" y="0"/>
                </a:moveTo>
                <a:cubicBezTo>
                  <a:pt x="578" y="618"/>
                  <a:pt x="710" y="1373"/>
                  <a:pt x="781" y="1595"/>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48" name="CustomShape 690"/>
          <p:cNvSpPr/>
          <p:nvPr/>
        </p:nvSpPr>
        <p:spPr>
          <a:xfrm>
            <a:off x="5326200" y="860400"/>
            <a:ext cx="2163600" cy="538200"/>
          </a:xfrm>
          <a:custGeom>
            <a:avLst/>
            <a:gdLst/>
            <a:ahLst/>
            <a:rect l="l" t="t" r="r" b="b"/>
            <a:pathLst>
              <a:path w="1476" h="804">
                <a:moveTo>
                  <a:pt x="0" y="0"/>
                </a:moveTo>
                <a:cubicBezTo>
                  <a:pt x="369" y="186"/>
                  <a:pt x="1266" y="804"/>
                  <a:pt x="1476" y="213"/>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49" name="CustomShape 691"/>
          <p:cNvSpPr/>
          <p:nvPr/>
        </p:nvSpPr>
        <p:spPr>
          <a:xfrm>
            <a:off x="6896160" y="1170000"/>
            <a:ext cx="611280" cy="284040"/>
          </a:xfrm>
          <a:custGeom>
            <a:avLst/>
            <a:gdLst/>
            <a:ahLst/>
            <a:rect l="l" t="t" r="r" b="b"/>
            <a:pathLst>
              <a:path w="417" h="426">
                <a:moveTo>
                  <a:pt x="0" y="0"/>
                </a:moveTo>
                <a:cubicBezTo>
                  <a:pt x="177" y="30"/>
                  <a:pt x="384" y="51"/>
                  <a:pt x="417" y="426"/>
                </a:cubicBezTo>
              </a:path>
            </a:pathLst>
          </a:custGeom>
          <a:noFill/>
          <a:ln w="19080">
            <a:solidFill>
              <a:srgbClr val="ddd9bd"/>
            </a:solidFill>
            <a:round/>
            <a:tailEnd len="lg" type="triangle" w="med"/>
          </a:ln>
          <a:effectLst>
            <a:outerShdw dist="36147" dir="2700000">
              <a:srgbClr val="000000"/>
            </a:outerShdw>
          </a:effectLst>
        </p:spPr>
        <p:style>
          <a:lnRef idx="0"/>
          <a:fillRef idx="0"/>
          <a:effectRef idx="0"/>
          <a:fontRef idx="minor"/>
        </p:style>
      </p:sp>
      <p:sp>
        <p:nvSpPr>
          <p:cNvPr id="1150" name="CustomShape 692"/>
          <p:cNvSpPr/>
          <p:nvPr/>
        </p:nvSpPr>
        <p:spPr>
          <a:xfrm>
            <a:off x="1595520" y="203040"/>
            <a:ext cx="328680" cy="214560"/>
          </a:xfrm>
          <a:custGeom>
            <a:avLst/>
            <a:gdLst/>
            <a:ahLst/>
            <a:rect l="l" t="t" r="r" b="b"/>
            <a:pathLst>
              <a:path w="225" h="320">
                <a:moveTo>
                  <a:pt x="0" y="40"/>
                </a:moveTo>
                <a:cubicBezTo>
                  <a:pt x="216" y="0"/>
                  <a:pt x="225" y="257"/>
                  <a:pt x="216" y="32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51" name="CustomShape 693"/>
          <p:cNvSpPr/>
          <p:nvPr/>
        </p:nvSpPr>
        <p:spPr>
          <a:xfrm>
            <a:off x="3078000" y="249120"/>
            <a:ext cx="303480" cy="614520"/>
          </a:xfrm>
          <a:custGeom>
            <a:avLst/>
            <a:gdLst/>
            <a:ahLst/>
            <a:rect l="l" t="t" r="r" b="b"/>
            <a:pathLst>
              <a:path w="207" h="918">
                <a:moveTo>
                  <a:pt x="0" y="0"/>
                </a:moveTo>
                <a:cubicBezTo>
                  <a:pt x="207" y="726"/>
                  <a:pt x="33" y="855"/>
                  <a:pt x="24" y="91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52" name="CustomShape 694"/>
          <p:cNvSpPr/>
          <p:nvPr/>
        </p:nvSpPr>
        <p:spPr>
          <a:xfrm flipH="1" flipV="1">
            <a:off x="3090960" y="235080"/>
            <a:ext cx="304560" cy="614160"/>
          </a:xfrm>
          <a:custGeom>
            <a:avLst/>
            <a:gdLst/>
            <a:ahLst/>
            <a:rect l="l" t="t" r="r" b="b"/>
            <a:pathLst>
              <a:path w="207" h="918">
                <a:moveTo>
                  <a:pt x="0" y="0"/>
                </a:moveTo>
                <a:cubicBezTo>
                  <a:pt x="207" y="726"/>
                  <a:pt x="33" y="855"/>
                  <a:pt x="24" y="918"/>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53" name="CustomShape 695"/>
          <p:cNvSpPr/>
          <p:nvPr/>
        </p:nvSpPr>
        <p:spPr>
          <a:xfrm>
            <a:off x="3772080" y="282600"/>
            <a:ext cx="236520" cy="601560"/>
          </a:xfrm>
          <a:custGeom>
            <a:avLst/>
            <a:gdLst/>
            <a:ahLst/>
            <a:rect l="l" t="t" r="r" b="b"/>
            <a:pathLst>
              <a:path w="162" h="897">
                <a:moveTo>
                  <a:pt x="0" y="0"/>
                </a:moveTo>
                <a:cubicBezTo>
                  <a:pt x="162" y="93"/>
                  <a:pt x="57" y="801"/>
                  <a:pt x="36" y="897"/>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54" name="CustomShape 696"/>
          <p:cNvSpPr/>
          <p:nvPr/>
        </p:nvSpPr>
        <p:spPr>
          <a:xfrm>
            <a:off x="3873600" y="243000"/>
            <a:ext cx="163440" cy="610920"/>
          </a:xfrm>
          <a:custGeom>
            <a:avLst/>
            <a:gdLst/>
            <a:ahLst/>
            <a:rect l="l" t="t" r="r" b="b"/>
            <a:pathLst>
              <a:path w="112" h="912">
                <a:moveTo>
                  <a:pt x="112" y="912"/>
                </a:moveTo>
                <a:cubicBezTo>
                  <a:pt x="0" y="312"/>
                  <a:pt x="102" y="63"/>
                  <a:pt x="111" y="0"/>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55" name="CustomShape 697"/>
          <p:cNvSpPr/>
          <p:nvPr/>
        </p:nvSpPr>
        <p:spPr>
          <a:xfrm>
            <a:off x="2157480" y="2044800"/>
            <a:ext cx="6673680" cy="2931840"/>
          </a:xfrm>
          <a:custGeom>
            <a:avLst/>
            <a:gdLst/>
            <a:ahLst/>
            <a:rect l="l" t="t" r="r" b="b"/>
            <a:pathLst>
              <a:path w="4553" h="4379">
                <a:moveTo>
                  <a:pt x="0" y="2605"/>
                </a:moveTo>
                <a:cubicBezTo>
                  <a:pt x="27" y="4196"/>
                  <a:pt x="3163" y="4379"/>
                  <a:pt x="3867" y="3620"/>
                </a:cubicBezTo>
                <a:cubicBezTo>
                  <a:pt x="4553" y="2871"/>
                  <a:pt x="4215" y="2048"/>
                  <a:pt x="4114"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56" name="CustomShape 698"/>
          <p:cNvSpPr/>
          <p:nvPr/>
        </p:nvSpPr>
        <p:spPr>
          <a:xfrm>
            <a:off x="3768840" y="4618080"/>
            <a:ext cx="812520" cy="284040"/>
          </a:xfrm>
          <a:custGeom>
            <a:avLst/>
            <a:gdLst/>
            <a:ahLst/>
            <a:rect l="l" t="t" r="r" b="b"/>
            <a:pathLst>
              <a:path w="555" h="423">
                <a:moveTo>
                  <a:pt x="0" y="0"/>
                </a:moveTo>
                <a:cubicBezTo>
                  <a:pt x="153" y="45"/>
                  <a:pt x="261" y="327"/>
                  <a:pt x="555" y="423"/>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57" name="CustomShape 699"/>
          <p:cNvSpPr/>
          <p:nvPr/>
        </p:nvSpPr>
        <p:spPr>
          <a:xfrm>
            <a:off x="5389560" y="3900600"/>
            <a:ext cx="3238560" cy="1143000"/>
          </a:xfrm>
          <a:custGeom>
            <a:avLst/>
            <a:gdLst/>
            <a:ahLst/>
            <a:rect l="l" t="t" r="r" b="b"/>
            <a:pathLst>
              <a:path w="2209" h="1707">
                <a:moveTo>
                  <a:pt x="0" y="1520"/>
                </a:moveTo>
                <a:cubicBezTo>
                  <a:pt x="153" y="1565"/>
                  <a:pt x="1934" y="1707"/>
                  <a:pt x="2209"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58" name="CustomShape 700"/>
          <p:cNvSpPr/>
          <p:nvPr/>
        </p:nvSpPr>
        <p:spPr>
          <a:xfrm>
            <a:off x="3863880" y="5032440"/>
            <a:ext cx="338400" cy="177840"/>
          </a:xfrm>
          <a:custGeom>
            <a:avLst/>
            <a:gdLst/>
            <a:ahLst/>
            <a:rect l="l" t="t" r="r" b="b"/>
            <a:pathLst>
              <a:path w="231" h="265">
                <a:moveTo>
                  <a:pt x="0" y="0"/>
                </a:moveTo>
                <a:cubicBezTo>
                  <a:pt x="16" y="152"/>
                  <a:pt x="97" y="152"/>
                  <a:pt x="231" y="26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59" name="CustomShape 701"/>
          <p:cNvSpPr/>
          <p:nvPr/>
        </p:nvSpPr>
        <p:spPr>
          <a:xfrm>
            <a:off x="3036960" y="5068800"/>
            <a:ext cx="92160" cy="127080"/>
          </a:xfrm>
          <a:custGeom>
            <a:avLst/>
            <a:gdLst/>
            <a:ahLst/>
            <a:rect l="l" t="t" r="r" b="b"/>
            <a:pathLst>
              <a:path w="63" h="189">
                <a:moveTo>
                  <a:pt x="0" y="0"/>
                </a:moveTo>
                <a:cubicBezTo>
                  <a:pt x="1" y="92"/>
                  <a:pt x="46" y="164"/>
                  <a:pt x="63" y="189"/>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60" name="CustomShape 702"/>
          <p:cNvSpPr/>
          <p:nvPr/>
        </p:nvSpPr>
        <p:spPr>
          <a:xfrm>
            <a:off x="4119480" y="5365800"/>
            <a:ext cx="419040" cy="755640"/>
          </a:xfrm>
          <a:custGeom>
            <a:avLst/>
            <a:gdLst/>
            <a:ahLst/>
            <a:rect l="l" t="t" r="r" b="b"/>
            <a:pathLst>
              <a:path w="286" h="1130">
                <a:moveTo>
                  <a:pt x="186" y="0"/>
                </a:moveTo>
                <a:cubicBezTo>
                  <a:pt x="286" y="492"/>
                  <a:pt x="0" y="476"/>
                  <a:pt x="103" y="113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61" name="CustomShape 703"/>
          <p:cNvSpPr/>
          <p:nvPr/>
        </p:nvSpPr>
        <p:spPr>
          <a:xfrm>
            <a:off x="4221000" y="5699160"/>
            <a:ext cx="393840" cy="461880"/>
          </a:xfrm>
          <a:custGeom>
            <a:avLst/>
            <a:gdLst/>
            <a:ahLst/>
            <a:rect l="l" t="t" r="r" b="b"/>
            <a:pathLst>
              <a:path w="268" h="690">
                <a:moveTo>
                  <a:pt x="82" y="0"/>
                </a:moveTo>
                <a:cubicBezTo>
                  <a:pt x="0" y="338"/>
                  <a:pt x="268" y="522"/>
                  <a:pt x="266" y="69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62" name="CustomShape 704"/>
          <p:cNvSpPr/>
          <p:nvPr/>
        </p:nvSpPr>
        <p:spPr>
          <a:xfrm>
            <a:off x="2678040" y="3429000"/>
            <a:ext cx="1379520" cy="277920"/>
          </a:xfrm>
          <a:custGeom>
            <a:avLst/>
            <a:gdLst/>
            <a:ahLst/>
            <a:rect l="l" t="t" r="r" b="b"/>
            <a:pathLst>
              <a:path w="941" h="415">
                <a:moveTo>
                  <a:pt x="0" y="129"/>
                </a:moveTo>
                <a:cubicBezTo>
                  <a:pt x="246" y="0"/>
                  <a:pt x="818" y="415"/>
                  <a:pt x="941" y="271"/>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63" name="CustomShape 705"/>
          <p:cNvSpPr/>
          <p:nvPr/>
        </p:nvSpPr>
        <p:spPr>
          <a:xfrm>
            <a:off x="2805120" y="3632040"/>
            <a:ext cx="809640" cy="150840"/>
          </a:xfrm>
          <a:custGeom>
            <a:avLst/>
            <a:gdLst/>
            <a:ahLst/>
            <a:rect l="l" t="t" r="r" b="b"/>
            <a:pathLst>
              <a:path w="552" h="225">
                <a:moveTo>
                  <a:pt x="552" y="225"/>
                </a:moveTo>
                <a:cubicBezTo>
                  <a:pt x="396" y="60"/>
                  <a:pt x="135" y="9"/>
                  <a:pt x="0"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64" name="CustomShape 706"/>
          <p:cNvSpPr/>
          <p:nvPr/>
        </p:nvSpPr>
        <p:spPr>
          <a:xfrm>
            <a:off x="2949480" y="3641760"/>
            <a:ext cx="1108080" cy="385560"/>
          </a:xfrm>
          <a:custGeom>
            <a:avLst/>
            <a:gdLst/>
            <a:ahLst/>
            <a:rect l="l" t="t" r="r" b="b"/>
            <a:pathLst>
              <a:path w="756" h="575">
                <a:moveTo>
                  <a:pt x="756" y="473"/>
                </a:moveTo>
                <a:cubicBezTo>
                  <a:pt x="475" y="575"/>
                  <a:pt x="231" y="50"/>
                  <a:pt x="0" y="0"/>
                </a:cubicBezTo>
              </a:path>
            </a:pathLst>
          </a:custGeom>
          <a:noFill/>
          <a:ln w="19080">
            <a:solidFill>
              <a:srgbClr val="ff0000"/>
            </a:solidFill>
            <a:round/>
          </a:ln>
          <a:effectLst>
            <a:outerShdw dist="36147" dir="2700000">
              <a:srgbClr val="000000"/>
            </a:outerShdw>
          </a:effectLst>
        </p:spPr>
        <p:style>
          <a:lnRef idx="0"/>
          <a:fillRef idx="0"/>
          <a:effectRef idx="0"/>
          <a:fontRef idx="minor"/>
        </p:style>
      </p:sp>
      <p:sp>
        <p:nvSpPr>
          <p:cNvPr id="1165" name="CustomShape 707"/>
          <p:cNvSpPr/>
          <p:nvPr/>
        </p:nvSpPr>
        <p:spPr>
          <a:xfrm>
            <a:off x="1392120" y="2960640"/>
            <a:ext cx="547920" cy="453960"/>
          </a:xfrm>
          <a:custGeom>
            <a:avLst/>
            <a:gdLst/>
            <a:ahLst/>
            <a:rect l="l" t="t" r="r" b="b"/>
            <a:pathLst>
              <a:path w="373" h="679">
                <a:moveTo>
                  <a:pt x="373" y="679"/>
                </a:moveTo>
                <a:cubicBezTo>
                  <a:pt x="313" y="358"/>
                  <a:pt x="81" y="42"/>
                  <a:pt x="0"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66" name="CustomShape 708"/>
          <p:cNvSpPr/>
          <p:nvPr/>
        </p:nvSpPr>
        <p:spPr>
          <a:xfrm>
            <a:off x="3944880" y="1409760"/>
            <a:ext cx="351000" cy="156960"/>
          </a:xfrm>
          <a:custGeom>
            <a:avLst/>
            <a:gdLst/>
            <a:ahLst/>
            <a:rect l="l" t="t" r="r" b="b"/>
            <a:pathLst>
              <a:path w="240" h="236">
                <a:moveTo>
                  <a:pt x="0" y="192"/>
                </a:moveTo>
                <a:cubicBezTo>
                  <a:pt x="40" y="236"/>
                  <a:pt x="120" y="88"/>
                  <a:pt x="240"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67" name="CustomShape 709"/>
          <p:cNvSpPr/>
          <p:nvPr/>
        </p:nvSpPr>
        <p:spPr>
          <a:xfrm>
            <a:off x="2075040" y="1808280"/>
            <a:ext cx="4649760" cy="573120"/>
          </a:xfrm>
          <a:custGeom>
            <a:avLst/>
            <a:gdLst/>
            <a:ahLst/>
            <a:rect l="l" t="t" r="r" b="b"/>
            <a:pathLst>
              <a:path w="3172" h="856">
                <a:moveTo>
                  <a:pt x="0" y="424"/>
                </a:moveTo>
                <a:cubicBezTo>
                  <a:pt x="436" y="536"/>
                  <a:pt x="3120" y="0"/>
                  <a:pt x="3172" y="856"/>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68" name="CustomShape 710"/>
          <p:cNvSpPr/>
          <p:nvPr/>
        </p:nvSpPr>
        <p:spPr>
          <a:xfrm>
            <a:off x="6667560" y="2022480"/>
            <a:ext cx="120600" cy="324000"/>
          </a:xfrm>
          <a:custGeom>
            <a:avLst/>
            <a:gdLst/>
            <a:ahLst/>
            <a:rect l="l" t="t" r="r" b="b"/>
            <a:pathLst>
              <a:path w="82" h="482">
                <a:moveTo>
                  <a:pt x="32" y="482"/>
                </a:moveTo>
                <a:cubicBezTo>
                  <a:pt x="0" y="326"/>
                  <a:pt x="82" y="219"/>
                  <a:pt x="37" y="0"/>
                </a:cubicBezTo>
              </a:path>
            </a:pathLst>
          </a:custGeom>
          <a:noFill/>
          <a:ln w="19080">
            <a:solidFill>
              <a:srgbClr val="ff0000"/>
            </a:solidFill>
            <a:round/>
          </a:ln>
          <a:effectLst>
            <a:outerShdw dist="36147" dir="2700000">
              <a:srgbClr val="000000"/>
            </a:outerShdw>
          </a:effectLst>
        </p:spPr>
        <p:style>
          <a:lnRef idx="0"/>
          <a:fillRef idx="0"/>
          <a:effectRef idx="0"/>
          <a:fontRef idx="minor"/>
        </p:style>
      </p:sp>
      <p:sp>
        <p:nvSpPr>
          <p:cNvPr id="1169" name="CustomShape 711"/>
          <p:cNvSpPr/>
          <p:nvPr/>
        </p:nvSpPr>
        <p:spPr>
          <a:xfrm>
            <a:off x="3763800" y="2028960"/>
            <a:ext cx="3549960" cy="1258920"/>
          </a:xfrm>
          <a:custGeom>
            <a:avLst/>
            <a:gdLst/>
            <a:ahLst/>
            <a:rect l="l" t="t" r="r" b="b"/>
            <a:pathLst>
              <a:path w="2421" h="1881">
                <a:moveTo>
                  <a:pt x="2026" y="0"/>
                </a:moveTo>
                <a:cubicBezTo>
                  <a:pt x="2421" y="1207"/>
                  <a:pt x="1896" y="1881"/>
                  <a:pt x="0" y="936"/>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70" name="CustomShape 712"/>
          <p:cNvSpPr/>
          <p:nvPr/>
        </p:nvSpPr>
        <p:spPr>
          <a:xfrm>
            <a:off x="2144880" y="2320920"/>
            <a:ext cx="276120" cy="103320"/>
          </a:xfrm>
          <a:custGeom>
            <a:avLst/>
            <a:gdLst/>
            <a:ahLst/>
            <a:rect l="l" t="t" r="r" b="b"/>
            <a:pathLst>
              <a:path w="189" h="156">
                <a:moveTo>
                  <a:pt x="0" y="0"/>
                </a:moveTo>
                <a:cubicBezTo>
                  <a:pt x="40" y="5"/>
                  <a:pt x="132" y="12"/>
                  <a:pt x="189" y="156"/>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71" name="CustomShape 713"/>
          <p:cNvSpPr/>
          <p:nvPr/>
        </p:nvSpPr>
        <p:spPr>
          <a:xfrm>
            <a:off x="2630520" y="1541520"/>
            <a:ext cx="2690640" cy="920520"/>
          </a:xfrm>
          <a:custGeom>
            <a:avLst/>
            <a:gdLst/>
            <a:ahLst/>
            <a:rect l="l" t="t" r="r" b="b"/>
            <a:pathLst>
              <a:path w="1835" h="1375">
                <a:moveTo>
                  <a:pt x="1835" y="230"/>
                </a:moveTo>
                <a:cubicBezTo>
                  <a:pt x="1425" y="0"/>
                  <a:pt x="1265" y="336"/>
                  <a:pt x="1075" y="542"/>
                </a:cubicBezTo>
                <a:cubicBezTo>
                  <a:pt x="937" y="700"/>
                  <a:pt x="134" y="998"/>
                  <a:pt x="0" y="137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72" name="CustomShape 714"/>
          <p:cNvSpPr/>
          <p:nvPr/>
        </p:nvSpPr>
        <p:spPr>
          <a:xfrm>
            <a:off x="3548160" y="1800360"/>
            <a:ext cx="2174760" cy="596880"/>
          </a:xfrm>
          <a:custGeom>
            <a:avLst/>
            <a:gdLst/>
            <a:ahLst/>
            <a:rect l="l" t="t" r="r" b="b"/>
            <a:pathLst>
              <a:path w="1484" h="892">
                <a:moveTo>
                  <a:pt x="0" y="124"/>
                </a:moveTo>
                <a:cubicBezTo>
                  <a:pt x="160" y="428"/>
                  <a:pt x="1440" y="0"/>
                  <a:pt x="1484" y="892"/>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73" name="CustomShape 715"/>
          <p:cNvSpPr/>
          <p:nvPr/>
        </p:nvSpPr>
        <p:spPr>
          <a:xfrm>
            <a:off x="3665520" y="1909800"/>
            <a:ext cx="533520" cy="539640"/>
          </a:xfrm>
          <a:custGeom>
            <a:avLst/>
            <a:gdLst/>
            <a:ahLst/>
            <a:rect l="l" t="t" r="r" b="b"/>
            <a:pathLst>
              <a:path w="363" h="805">
                <a:moveTo>
                  <a:pt x="363" y="0"/>
                </a:moveTo>
                <a:cubicBezTo>
                  <a:pt x="300" y="89"/>
                  <a:pt x="45" y="352"/>
                  <a:pt x="0" y="805"/>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74" name="CustomShape 716"/>
          <p:cNvSpPr/>
          <p:nvPr/>
        </p:nvSpPr>
        <p:spPr>
          <a:xfrm>
            <a:off x="2975040" y="5468760"/>
            <a:ext cx="57240" cy="138240"/>
          </a:xfrm>
          <a:custGeom>
            <a:avLst/>
            <a:gdLst/>
            <a:ahLst/>
            <a:rect l="l" t="t" r="r" b="b"/>
            <a:pathLst>
              <a:path w="39" h="206">
                <a:moveTo>
                  <a:pt x="0" y="0"/>
                </a:moveTo>
                <a:cubicBezTo>
                  <a:pt x="5" y="33"/>
                  <a:pt x="34" y="173"/>
                  <a:pt x="39" y="206"/>
                </a:cubicBezTo>
              </a:path>
            </a:pathLst>
          </a:custGeom>
          <a:noFill/>
          <a:ln w="19080">
            <a:solidFill>
              <a:srgbClr val="ffff00"/>
            </a:solidFill>
            <a:round/>
            <a:tailEnd len="lg" type="triangle" w="med"/>
          </a:ln>
          <a:effectLst>
            <a:outerShdw dist="36147" dir="2700000">
              <a:srgbClr val="000000"/>
            </a:outerShdw>
          </a:effectLst>
        </p:spPr>
        <p:style>
          <a:lnRef idx="0"/>
          <a:fillRef idx="0"/>
          <a:effectRef idx="0"/>
          <a:fontRef idx="minor"/>
        </p:style>
      </p:sp>
      <p:sp>
        <p:nvSpPr>
          <p:cNvPr id="1175" name="CustomShape 717"/>
          <p:cNvSpPr/>
          <p:nvPr/>
        </p:nvSpPr>
        <p:spPr>
          <a:xfrm>
            <a:off x="2046240" y="3814920"/>
            <a:ext cx="766800" cy="2170080"/>
          </a:xfrm>
          <a:custGeom>
            <a:avLst/>
            <a:gdLst/>
            <a:ahLst/>
            <a:rect l="l" t="t" r="r" b="b"/>
            <a:pathLst>
              <a:path w="523" h="3240">
                <a:moveTo>
                  <a:pt x="0" y="0"/>
                </a:moveTo>
                <a:cubicBezTo>
                  <a:pt x="76" y="688"/>
                  <a:pt x="485" y="1048"/>
                  <a:pt x="504" y="1588"/>
                </a:cubicBezTo>
                <a:cubicBezTo>
                  <a:pt x="523" y="2128"/>
                  <a:pt x="152" y="2636"/>
                  <a:pt x="112" y="324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76" name="CustomShape 718"/>
          <p:cNvSpPr/>
          <p:nvPr/>
        </p:nvSpPr>
        <p:spPr>
          <a:xfrm>
            <a:off x="2430360" y="5470560"/>
            <a:ext cx="430200" cy="428760"/>
          </a:xfrm>
          <a:custGeom>
            <a:avLst/>
            <a:gdLst/>
            <a:ahLst/>
            <a:rect l="l" t="t" r="r" b="b"/>
            <a:pathLst>
              <a:path w="293" h="641">
                <a:moveTo>
                  <a:pt x="39" y="0"/>
                </a:moveTo>
                <a:cubicBezTo>
                  <a:pt x="0" y="149"/>
                  <a:pt x="270" y="417"/>
                  <a:pt x="293" y="641"/>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77" name="CustomShape 719"/>
          <p:cNvSpPr/>
          <p:nvPr/>
        </p:nvSpPr>
        <p:spPr>
          <a:xfrm>
            <a:off x="1081080" y="4970520"/>
            <a:ext cx="576360" cy="533520"/>
          </a:xfrm>
          <a:custGeom>
            <a:avLst/>
            <a:gdLst/>
            <a:ahLst/>
            <a:rect l="l" t="t" r="r" b="b"/>
            <a:pathLst>
              <a:path w="393" h="798">
                <a:moveTo>
                  <a:pt x="393" y="0"/>
                </a:moveTo>
                <a:cubicBezTo>
                  <a:pt x="0" y="447"/>
                  <a:pt x="46" y="762"/>
                  <a:pt x="158" y="798"/>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78" name="CustomShape 720"/>
          <p:cNvSpPr/>
          <p:nvPr/>
        </p:nvSpPr>
        <p:spPr>
          <a:xfrm>
            <a:off x="1503360" y="4941720"/>
            <a:ext cx="247680" cy="252720"/>
          </a:xfrm>
          <a:custGeom>
            <a:avLst/>
            <a:gdLst/>
            <a:ahLst/>
            <a:rect l="l" t="t" r="r" b="b"/>
            <a:pathLst>
              <a:path w="168" h="378">
                <a:moveTo>
                  <a:pt x="168" y="0"/>
                </a:moveTo>
                <a:cubicBezTo>
                  <a:pt x="0" y="121"/>
                  <a:pt x="42" y="271"/>
                  <a:pt x="60" y="378"/>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179" name="CustomShape 721"/>
          <p:cNvSpPr/>
          <p:nvPr/>
        </p:nvSpPr>
        <p:spPr>
          <a:xfrm>
            <a:off x="2052720" y="3409920"/>
            <a:ext cx="635760" cy="176400"/>
          </a:xfrm>
          <a:custGeom>
            <a:avLst/>
            <a:gdLst/>
            <a:ahLst/>
            <a:rect l="0" t="0" r="r" b="b"/>
            <a:pathLst>
              <a:path w="1768" h="492">
                <a:moveTo>
                  <a:pt x="151" y="0"/>
                </a:moveTo>
                <a:lnTo>
                  <a:pt x="1615" y="0"/>
                </a:lnTo>
                <a:lnTo>
                  <a:pt x="1767" y="151"/>
                </a:lnTo>
                <a:lnTo>
                  <a:pt x="1767" y="339"/>
                </a:lnTo>
                <a:lnTo>
                  <a:pt x="1615" y="491"/>
                </a:lnTo>
                <a:lnTo>
                  <a:pt x="151" y="491"/>
                </a:lnTo>
                <a:lnTo>
                  <a:pt x="0" y="339"/>
                </a:lnTo>
                <a:lnTo>
                  <a:pt x="0" y="151"/>
                </a:lnTo>
                <a:lnTo>
                  <a:pt x="151" y="0"/>
                </a:lnTo>
              </a:path>
            </a:pathLst>
          </a:custGeom>
          <a:gradFill>
            <a:gsLst>
              <a:gs pos="0">
                <a:srgbClr val="515151"/>
              </a:gs>
              <a:gs pos="50000">
                <a:srgbClr val="c8c8c8"/>
              </a:gs>
              <a:gs pos="100000">
                <a:srgbClr val="515151"/>
              </a:gs>
            </a:gsLst>
            <a:lin ang="5400000"/>
          </a:gradFill>
          <a:ln>
            <a:noFill/>
          </a:ln>
        </p:spPr>
        <p:style>
          <a:lnRef idx="0"/>
          <a:fillRef idx="0"/>
          <a:effectRef idx="0"/>
          <a:fontRef idx="minor"/>
        </p:style>
      </p:sp>
      <p:sp>
        <p:nvSpPr>
          <p:cNvPr id="1180" name="CustomShape 722"/>
          <p:cNvSpPr/>
          <p:nvPr/>
        </p:nvSpPr>
        <p:spPr>
          <a:xfrm rot="21476400">
            <a:off x="2358000" y="3483000"/>
            <a:ext cx="327600" cy="73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81" name="CustomShape 723"/>
          <p:cNvSpPr/>
          <p:nvPr/>
        </p:nvSpPr>
        <p:spPr>
          <a:xfrm>
            <a:off x="2254320" y="3457440"/>
            <a:ext cx="25236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PKAC</a:t>
            </a:r>
            <a:endParaRPr b="0" lang="pt-BR" sz="1800" spc="-1" strike="noStrike">
              <a:solidFill>
                <a:srgbClr val="ffffff"/>
              </a:solidFill>
              <a:uFill>
                <a:solidFill>
                  <a:srgbClr val="ffffff"/>
                </a:solidFill>
              </a:uFill>
              <a:latin typeface="Arial"/>
            </a:endParaRPr>
          </a:p>
        </p:txBody>
      </p:sp>
      <p:sp>
        <p:nvSpPr>
          <p:cNvPr id="1182" name="CustomShape 724"/>
          <p:cNvSpPr/>
          <p:nvPr/>
        </p:nvSpPr>
        <p:spPr>
          <a:xfrm>
            <a:off x="2052720" y="3550320"/>
            <a:ext cx="635760" cy="176760"/>
          </a:xfrm>
          <a:custGeom>
            <a:avLst/>
            <a:gdLst/>
            <a:ahLst/>
            <a:rect l="0" t="0" r="r" b="b"/>
            <a:pathLst>
              <a:path w="1768" h="493">
                <a:moveTo>
                  <a:pt x="151" y="0"/>
                </a:moveTo>
                <a:lnTo>
                  <a:pt x="1615" y="0"/>
                </a:lnTo>
                <a:lnTo>
                  <a:pt x="1767" y="151"/>
                </a:lnTo>
                <a:lnTo>
                  <a:pt x="1767" y="340"/>
                </a:lnTo>
                <a:lnTo>
                  <a:pt x="1615" y="492"/>
                </a:lnTo>
                <a:lnTo>
                  <a:pt x="151" y="492"/>
                </a:lnTo>
                <a:lnTo>
                  <a:pt x="0" y="340"/>
                </a:lnTo>
                <a:lnTo>
                  <a:pt x="0" y="151"/>
                </a:lnTo>
                <a:lnTo>
                  <a:pt x="151" y="0"/>
                </a:lnTo>
              </a:path>
            </a:pathLst>
          </a:custGeom>
          <a:gradFill>
            <a:gsLst>
              <a:gs pos="0">
                <a:srgbClr val="515151"/>
              </a:gs>
              <a:gs pos="50000">
                <a:srgbClr val="c8c8c8"/>
              </a:gs>
              <a:gs pos="100000">
                <a:srgbClr val="515151"/>
              </a:gs>
            </a:gsLst>
            <a:lin ang="5400000"/>
          </a:gradFill>
          <a:ln>
            <a:noFill/>
          </a:ln>
        </p:spPr>
        <p:style>
          <a:lnRef idx="0"/>
          <a:fillRef idx="0"/>
          <a:effectRef idx="0"/>
          <a:fontRef idx="minor"/>
        </p:style>
      </p:sp>
      <p:sp>
        <p:nvSpPr>
          <p:cNvPr id="1183" name="CustomShape 725"/>
          <p:cNvSpPr/>
          <p:nvPr/>
        </p:nvSpPr>
        <p:spPr>
          <a:xfrm rot="21476400">
            <a:off x="2358000" y="3623400"/>
            <a:ext cx="327600" cy="74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84" name="CustomShape 726"/>
          <p:cNvSpPr/>
          <p:nvPr/>
        </p:nvSpPr>
        <p:spPr>
          <a:xfrm>
            <a:off x="2219400" y="3602520"/>
            <a:ext cx="4996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700" spc="-1" strike="noStrike">
                <a:solidFill>
                  <a:srgbClr val="ffffff"/>
                </a:solidFill>
                <a:uFill>
                  <a:solidFill>
                    <a:srgbClr val="ffffff"/>
                  </a:solidFill>
                </a:uFill>
                <a:latin typeface="Arial"/>
              </a:rPr>
              <a:t>PKAC</a:t>
            </a:r>
            <a:endParaRPr b="0" lang="pt-BR" sz="1800" spc="-1" strike="noStrike">
              <a:solidFill>
                <a:srgbClr val="ffffff"/>
              </a:solidFill>
              <a:uFill>
                <a:solidFill>
                  <a:srgbClr val="ffffff"/>
                </a:solidFill>
              </a:uFill>
              <a:latin typeface="Arial"/>
            </a:endParaRPr>
          </a:p>
        </p:txBody>
      </p:sp>
      <p:sp>
        <p:nvSpPr>
          <p:cNvPr id="1185" name="CustomShape 727"/>
          <p:cNvSpPr/>
          <p:nvPr/>
        </p:nvSpPr>
        <p:spPr>
          <a:xfrm>
            <a:off x="1598760" y="3409920"/>
            <a:ext cx="591840" cy="175680"/>
          </a:xfrm>
          <a:custGeom>
            <a:avLst/>
            <a:gdLst/>
            <a:ahLst/>
            <a:rect l="0" t="0" r="r" b="b"/>
            <a:pathLst>
              <a:path w="1646" h="490">
                <a:moveTo>
                  <a:pt x="150" y="0"/>
                </a:moveTo>
                <a:lnTo>
                  <a:pt x="1494" y="0"/>
                </a:lnTo>
                <a:lnTo>
                  <a:pt x="1645" y="150"/>
                </a:lnTo>
                <a:lnTo>
                  <a:pt x="1645" y="338"/>
                </a:lnTo>
                <a:lnTo>
                  <a:pt x="1494" y="489"/>
                </a:lnTo>
                <a:lnTo>
                  <a:pt x="150" y="489"/>
                </a:lnTo>
                <a:lnTo>
                  <a:pt x="0" y="338"/>
                </a:lnTo>
                <a:lnTo>
                  <a:pt x="0" y="150"/>
                </a:lnTo>
                <a:lnTo>
                  <a:pt x="150"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1186" name="CustomShape 728"/>
          <p:cNvSpPr/>
          <p:nvPr/>
        </p:nvSpPr>
        <p:spPr>
          <a:xfrm rot="21476400">
            <a:off x="1914840" y="3485880"/>
            <a:ext cx="24084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87" name="CustomShape 729"/>
          <p:cNvSpPr/>
          <p:nvPr/>
        </p:nvSpPr>
        <p:spPr>
          <a:xfrm>
            <a:off x="1770480" y="3457440"/>
            <a:ext cx="25236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PKAR</a:t>
            </a:r>
            <a:endParaRPr b="0" lang="pt-BR" sz="1800" spc="-1" strike="noStrike">
              <a:solidFill>
                <a:srgbClr val="ffffff"/>
              </a:solidFill>
              <a:uFill>
                <a:solidFill>
                  <a:srgbClr val="ffffff"/>
                </a:solidFill>
              </a:uFill>
              <a:latin typeface="Arial"/>
            </a:endParaRPr>
          </a:p>
        </p:txBody>
      </p:sp>
      <p:sp>
        <p:nvSpPr>
          <p:cNvPr id="1188" name="CustomShape 730"/>
          <p:cNvSpPr/>
          <p:nvPr/>
        </p:nvSpPr>
        <p:spPr>
          <a:xfrm>
            <a:off x="1589040" y="3544920"/>
            <a:ext cx="591840" cy="176040"/>
          </a:xfrm>
          <a:custGeom>
            <a:avLst/>
            <a:gdLst/>
            <a:ahLst/>
            <a:rect l="0" t="0" r="r" b="b"/>
            <a:pathLst>
              <a:path w="1646" h="491">
                <a:moveTo>
                  <a:pt x="150" y="0"/>
                </a:moveTo>
                <a:lnTo>
                  <a:pt x="1494" y="0"/>
                </a:lnTo>
                <a:lnTo>
                  <a:pt x="1645" y="150"/>
                </a:lnTo>
                <a:lnTo>
                  <a:pt x="1645" y="339"/>
                </a:lnTo>
                <a:lnTo>
                  <a:pt x="1494" y="490"/>
                </a:lnTo>
                <a:lnTo>
                  <a:pt x="150" y="490"/>
                </a:lnTo>
                <a:lnTo>
                  <a:pt x="0" y="339"/>
                </a:lnTo>
                <a:lnTo>
                  <a:pt x="0" y="150"/>
                </a:lnTo>
                <a:lnTo>
                  <a:pt x="150"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1189" name="CustomShape 731"/>
          <p:cNvSpPr/>
          <p:nvPr/>
        </p:nvSpPr>
        <p:spPr>
          <a:xfrm rot="21476400">
            <a:off x="1905120" y="3620880"/>
            <a:ext cx="24084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190" name="CustomShape 732"/>
          <p:cNvSpPr/>
          <p:nvPr/>
        </p:nvSpPr>
        <p:spPr>
          <a:xfrm>
            <a:off x="1760760" y="3592440"/>
            <a:ext cx="25236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PKAR</a:t>
            </a:r>
            <a:endParaRPr b="0" lang="pt-BR" sz="1800" spc="-1" strike="noStrike">
              <a:solidFill>
                <a:srgbClr val="ffffff"/>
              </a:solidFill>
              <a:uFill>
                <a:solidFill>
                  <a:srgbClr val="ffffff"/>
                </a:solidFill>
              </a:uFill>
              <a:latin typeface="Arial"/>
            </a:endParaRPr>
          </a:p>
        </p:txBody>
      </p:sp>
      <p:sp>
        <p:nvSpPr>
          <p:cNvPr id="1191" name="CustomShape 733"/>
          <p:cNvSpPr/>
          <p:nvPr/>
        </p:nvSpPr>
        <p:spPr>
          <a:xfrm rot="11194800">
            <a:off x="5024880" y="620280"/>
            <a:ext cx="187920" cy="12096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1192" name="CustomShape 734"/>
          <p:cNvSpPr/>
          <p:nvPr/>
        </p:nvSpPr>
        <p:spPr>
          <a:xfrm>
            <a:off x="4681800" y="605160"/>
            <a:ext cx="355320" cy="21348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1193" name="CustomShape 735"/>
          <p:cNvSpPr/>
          <p:nvPr/>
        </p:nvSpPr>
        <p:spPr>
          <a:xfrm>
            <a:off x="4796640" y="582120"/>
            <a:ext cx="355320" cy="21348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1194" name="CustomShape 736"/>
          <p:cNvSpPr/>
          <p:nvPr/>
        </p:nvSpPr>
        <p:spPr>
          <a:xfrm>
            <a:off x="4535640" y="665640"/>
            <a:ext cx="187560" cy="121320"/>
          </a:xfrm>
          <a:custGeom>
            <a:avLst/>
            <a:gdLst/>
            <a:ahLst/>
            <a:rect l="l" t="t" r="r" b="b"/>
            <a:pathLst>
              <a:path w="304" h="261">
                <a:moveTo>
                  <a:pt x="36" y="0"/>
                </a:moveTo>
                <a:cubicBezTo>
                  <a:pt x="55" y="42"/>
                  <a:pt x="0" y="245"/>
                  <a:pt x="152" y="253"/>
                </a:cubicBezTo>
                <a:cubicBezTo>
                  <a:pt x="304" y="261"/>
                  <a:pt x="258" y="105"/>
                  <a:pt x="286" y="67"/>
                </a:cubicBezTo>
              </a:path>
            </a:pathLst>
          </a:custGeom>
          <a:noFill/>
          <a:ln w="28440">
            <a:solidFill>
              <a:srgbClr val="d59e45"/>
            </a:solidFill>
            <a:round/>
          </a:ln>
        </p:spPr>
        <p:style>
          <a:lnRef idx="0"/>
          <a:fillRef idx="0"/>
          <a:effectRef idx="0"/>
          <a:fontRef idx="minor"/>
        </p:style>
      </p:sp>
      <p:sp>
        <p:nvSpPr>
          <p:cNvPr id="1195" name="CustomShape 737"/>
          <p:cNvSpPr/>
          <p:nvPr/>
        </p:nvSpPr>
        <p:spPr>
          <a:xfrm>
            <a:off x="4374000" y="641880"/>
            <a:ext cx="139320" cy="136800"/>
          </a:xfrm>
          <a:custGeom>
            <a:avLst/>
            <a:gdLst/>
            <a:ahLst/>
            <a:rect l="l" t="t" r="r" b="b"/>
            <a:pathLst>
              <a:path w="225" h="294">
                <a:moveTo>
                  <a:pt x="0" y="0"/>
                </a:moveTo>
                <a:cubicBezTo>
                  <a:pt x="8" y="45"/>
                  <a:pt x="11" y="252"/>
                  <a:pt x="49" y="273"/>
                </a:cubicBezTo>
                <a:cubicBezTo>
                  <a:pt x="87" y="294"/>
                  <a:pt x="188" y="157"/>
                  <a:pt x="225" y="127"/>
                </a:cubicBezTo>
              </a:path>
            </a:pathLst>
          </a:custGeom>
          <a:noFill/>
          <a:ln w="28440">
            <a:solidFill>
              <a:srgbClr val="d59e45"/>
            </a:solidFill>
            <a:round/>
          </a:ln>
        </p:spPr>
        <p:style>
          <a:lnRef idx="0"/>
          <a:fillRef idx="0"/>
          <a:effectRef idx="0"/>
          <a:fontRef idx="minor"/>
        </p:style>
      </p:sp>
      <p:sp>
        <p:nvSpPr>
          <p:cNvPr id="1196" name="CustomShape 738"/>
          <p:cNvSpPr/>
          <p:nvPr/>
        </p:nvSpPr>
        <p:spPr>
          <a:xfrm>
            <a:off x="4899240" y="320760"/>
            <a:ext cx="174600" cy="308880"/>
          </a:xfrm>
          <a:prstGeom prst="can">
            <a:avLst>
              <a:gd name="adj" fmla="val 3215"/>
            </a:avLst>
          </a:prstGeom>
          <a:gradFill>
            <a:gsLst>
              <a:gs pos="0">
                <a:srgbClr val="253200"/>
              </a:gs>
              <a:gs pos="50000">
                <a:srgbClr val="99cc00"/>
              </a:gs>
              <a:gs pos="100000">
                <a:srgbClr val="253200"/>
              </a:gs>
            </a:gsLst>
            <a:lin ang="0"/>
          </a:gradFill>
          <a:ln>
            <a:noFill/>
          </a:ln>
        </p:spPr>
        <p:style>
          <a:lnRef idx="0"/>
          <a:fillRef idx="0"/>
          <a:effectRef idx="0"/>
          <a:fontRef idx="minor"/>
        </p:style>
      </p:sp>
      <p:sp>
        <p:nvSpPr>
          <p:cNvPr id="1197" name="CustomShape 739"/>
          <p:cNvSpPr/>
          <p:nvPr/>
        </p:nvSpPr>
        <p:spPr>
          <a:xfrm>
            <a:off x="4500000" y="319320"/>
            <a:ext cx="174600" cy="308880"/>
          </a:xfrm>
          <a:prstGeom prst="can">
            <a:avLst>
              <a:gd name="adj" fmla="val 2345"/>
            </a:avLst>
          </a:prstGeom>
          <a:gradFill>
            <a:gsLst>
              <a:gs pos="0">
                <a:srgbClr val="013a13"/>
              </a:gs>
              <a:gs pos="50000">
                <a:srgbClr val="05ed4d"/>
              </a:gs>
              <a:gs pos="100000">
                <a:srgbClr val="013a13"/>
              </a:gs>
            </a:gsLst>
            <a:lin ang="0"/>
          </a:gradFill>
          <a:ln>
            <a:noFill/>
          </a:ln>
        </p:spPr>
        <p:style>
          <a:lnRef idx="0"/>
          <a:fillRef idx="0"/>
          <a:effectRef idx="0"/>
          <a:fontRef idx="minor"/>
        </p:style>
      </p:sp>
      <p:sp>
        <p:nvSpPr>
          <p:cNvPr id="1198" name="CustomShape 740"/>
          <p:cNvSpPr/>
          <p:nvPr/>
        </p:nvSpPr>
        <p:spPr>
          <a:xfrm>
            <a:off x="4704120" y="315000"/>
            <a:ext cx="174600" cy="308880"/>
          </a:xfrm>
          <a:prstGeom prst="can">
            <a:avLst>
              <a:gd name="adj" fmla="val 2988"/>
            </a:avLst>
          </a:prstGeom>
          <a:gradFill>
            <a:gsLst>
              <a:gs pos="0">
                <a:srgbClr val="3b0000"/>
              </a:gs>
              <a:gs pos="50000">
                <a:srgbClr val="f20000"/>
              </a:gs>
              <a:gs pos="100000">
                <a:srgbClr val="3b0000"/>
              </a:gs>
            </a:gsLst>
            <a:lin ang="0"/>
          </a:gradFill>
          <a:ln>
            <a:noFill/>
          </a:ln>
        </p:spPr>
        <p:style>
          <a:lnRef idx="0"/>
          <a:fillRef idx="0"/>
          <a:effectRef idx="0"/>
          <a:fontRef idx="minor"/>
        </p:style>
      </p:sp>
      <p:sp>
        <p:nvSpPr>
          <p:cNvPr id="1199" name="CustomShape 741"/>
          <p:cNvSpPr/>
          <p:nvPr/>
        </p:nvSpPr>
        <p:spPr>
          <a:xfrm>
            <a:off x="4300920" y="351360"/>
            <a:ext cx="174600" cy="309240"/>
          </a:xfrm>
          <a:prstGeom prst="can">
            <a:avLst>
              <a:gd name="adj" fmla="val 2568"/>
            </a:avLst>
          </a:prstGeom>
          <a:gradFill>
            <a:gsLst>
              <a:gs pos="0">
                <a:srgbClr val="35132b"/>
              </a:gs>
              <a:gs pos="50000">
                <a:srgbClr val="da4eb2"/>
              </a:gs>
              <a:gs pos="100000">
                <a:srgbClr val="35132b"/>
              </a:gs>
            </a:gsLst>
            <a:lin ang="0"/>
          </a:gradFill>
          <a:ln>
            <a:noFill/>
          </a:ln>
        </p:spPr>
        <p:style>
          <a:lnRef idx="0"/>
          <a:fillRef idx="0"/>
          <a:effectRef idx="0"/>
          <a:fontRef idx="minor"/>
        </p:style>
      </p:sp>
      <p:sp>
        <p:nvSpPr>
          <p:cNvPr id="1200" name="CustomShape 742"/>
          <p:cNvSpPr/>
          <p:nvPr/>
        </p:nvSpPr>
        <p:spPr>
          <a:xfrm>
            <a:off x="4431960" y="415080"/>
            <a:ext cx="175680" cy="308520"/>
          </a:xfrm>
          <a:prstGeom prst="can">
            <a:avLst>
              <a:gd name="adj" fmla="val 2587"/>
            </a:avLst>
          </a:prstGeom>
          <a:gradFill>
            <a:gsLst>
              <a:gs pos="0">
                <a:srgbClr val="525252"/>
              </a:gs>
              <a:gs pos="50000">
                <a:srgbClr val="808080"/>
              </a:gs>
              <a:gs pos="100000">
                <a:srgbClr val="525252"/>
              </a:gs>
            </a:gsLst>
            <a:lin ang="0"/>
          </a:gradFill>
          <a:ln>
            <a:noFill/>
          </a:ln>
        </p:spPr>
        <p:style>
          <a:lnRef idx="0"/>
          <a:fillRef idx="0"/>
          <a:effectRef idx="0"/>
          <a:fontRef idx="minor"/>
        </p:style>
      </p:sp>
      <p:sp>
        <p:nvSpPr>
          <p:cNvPr id="1201" name="CustomShape 743"/>
          <p:cNvSpPr/>
          <p:nvPr/>
        </p:nvSpPr>
        <p:spPr>
          <a:xfrm>
            <a:off x="4632120" y="410760"/>
            <a:ext cx="175320" cy="309240"/>
          </a:xfrm>
          <a:prstGeom prst="can">
            <a:avLst>
              <a:gd name="adj" fmla="val 2568"/>
            </a:avLst>
          </a:prstGeom>
          <a:gradFill>
            <a:gsLst>
              <a:gs pos="0">
                <a:srgbClr val="696c00"/>
              </a:gs>
              <a:gs pos="50000">
                <a:srgbClr val="cbd000"/>
              </a:gs>
              <a:gs pos="100000">
                <a:srgbClr val="696c00"/>
              </a:gs>
            </a:gsLst>
            <a:lin ang="0"/>
          </a:gradFill>
          <a:ln>
            <a:noFill/>
          </a:ln>
        </p:spPr>
        <p:style>
          <a:lnRef idx="0"/>
          <a:fillRef idx="0"/>
          <a:effectRef idx="0"/>
          <a:fontRef idx="minor"/>
        </p:style>
      </p:sp>
      <p:sp>
        <p:nvSpPr>
          <p:cNvPr id="1202" name="CustomShape 744"/>
          <p:cNvSpPr/>
          <p:nvPr/>
        </p:nvSpPr>
        <p:spPr>
          <a:xfrm>
            <a:off x="4512240" y="357120"/>
            <a:ext cx="205200" cy="86040"/>
          </a:xfrm>
          <a:custGeom>
            <a:avLst/>
            <a:gdLst/>
            <a:ahLst/>
            <a:rect l="l" t="t" r="r" b="b"/>
            <a:pathLst>
              <a:path w="207" h="159">
                <a:moveTo>
                  <a:pt x="207" y="137"/>
                </a:moveTo>
                <a:cubicBezTo>
                  <a:pt x="190" y="115"/>
                  <a:pt x="141" y="0"/>
                  <a:pt x="107" y="3"/>
                </a:cubicBezTo>
                <a:cubicBezTo>
                  <a:pt x="15" y="32"/>
                  <a:pt x="22" y="127"/>
                  <a:pt x="0" y="159"/>
                </a:cubicBezTo>
              </a:path>
            </a:pathLst>
          </a:custGeom>
          <a:noFill/>
          <a:ln>
            <a:noFill/>
          </a:ln>
        </p:spPr>
        <p:style>
          <a:lnRef idx="0"/>
          <a:fillRef idx="0"/>
          <a:effectRef idx="0"/>
          <a:fontRef idx="minor"/>
        </p:style>
      </p:sp>
      <p:sp>
        <p:nvSpPr>
          <p:cNvPr id="1203" name="CustomShape 745"/>
          <p:cNvSpPr/>
          <p:nvPr/>
        </p:nvSpPr>
        <p:spPr>
          <a:xfrm>
            <a:off x="4199400" y="255600"/>
            <a:ext cx="187920" cy="12204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1204" name="CustomShape 746"/>
          <p:cNvSpPr/>
          <p:nvPr/>
        </p:nvSpPr>
        <p:spPr>
          <a:xfrm rot="5400000">
            <a:off x="4392360" y="521640"/>
            <a:ext cx="252720" cy="131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05" name="CustomShape 747"/>
          <p:cNvSpPr/>
          <p:nvPr/>
        </p:nvSpPr>
        <p:spPr>
          <a:xfrm rot="5400000">
            <a:off x="4576680" y="529560"/>
            <a:ext cx="275400" cy="131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06" name="CustomShape 748"/>
          <p:cNvSpPr/>
          <p:nvPr/>
        </p:nvSpPr>
        <p:spPr>
          <a:xfrm rot="5400000">
            <a:off x="4244040" y="471600"/>
            <a:ext cx="275040" cy="131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07" name="CustomShape 749"/>
          <p:cNvSpPr/>
          <p:nvPr/>
        </p:nvSpPr>
        <p:spPr>
          <a:xfrm rot="5400000">
            <a:off x="4874400" y="448920"/>
            <a:ext cx="275400" cy="1306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08" name="CustomShape 750"/>
          <p:cNvSpPr/>
          <p:nvPr/>
        </p:nvSpPr>
        <p:spPr>
          <a:xfrm>
            <a:off x="4854240" y="401760"/>
            <a:ext cx="174600" cy="309240"/>
          </a:xfrm>
          <a:prstGeom prst="can">
            <a:avLst>
              <a:gd name="adj" fmla="val 2794"/>
            </a:avLst>
          </a:prstGeom>
          <a:gradFill>
            <a:gsLst>
              <a:gs pos="0">
                <a:srgbClr val="2373a9"/>
              </a:gs>
              <a:gs pos="50000">
                <a:srgbClr val="37aeff"/>
              </a:gs>
              <a:gs pos="100000">
                <a:srgbClr val="2373a9"/>
              </a:gs>
            </a:gsLst>
            <a:lin ang="0"/>
          </a:gradFill>
          <a:ln>
            <a:noFill/>
          </a:ln>
        </p:spPr>
        <p:style>
          <a:lnRef idx="0"/>
          <a:fillRef idx="0"/>
          <a:effectRef idx="0"/>
          <a:fontRef idx="minor"/>
        </p:style>
      </p:sp>
      <p:sp>
        <p:nvSpPr>
          <p:cNvPr id="1209" name="CustomShape 751"/>
          <p:cNvSpPr/>
          <p:nvPr/>
        </p:nvSpPr>
        <p:spPr>
          <a:xfrm>
            <a:off x="4577040" y="269280"/>
            <a:ext cx="417600" cy="77040"/>
          </a:xfrm>
          <a:custGeom>
            <a:avLst/>
            <a:gdLst/>
            <a:ahLst/>
            <a:rect l="l" t="t" r="r" b="b"/>
            <a:pathLst>
              <a:path w="421" h="142">
                <a:moveTo>
                  <a:pt x="421" y="142"/>
                </a:moveTo>
                <a:cubicBezTo>
                  <a:pt x="386" y="117"/>
                  <a:pt x="279" y="3"/>
                  <a:pt x="209" y="0"/>
                </a:cubicBezTo>
                <a:cubicBezTo>
                  <a:pt x="84" y="2"/>
                  <a:pt x="44" y="99"/>
                  <a:pt x="0" y="125"/>
                </a:cubicBezTo>
              </a:path>
            </a:pathLst>
          </a:custGeom>
          <a:noFill/>
          <a:ln w="28440">
            <a:solidFill>
              <a:srgbClr val="d59e45"/>
            </a:solidFill>
            <a:round/>
          </a:ln>
        </p:spPr>
        <p:style>
          <a:lnRef idx="0"/>
          <a:fillRef idx="0"/>
          <a:effectRef idx="0"/>
          <a:fontRef idx="minor"/>
        </p:style>
      </p:sp>
      <p:sp>
        <p:nvSpPr>
          <p:cNvPr id="1210" name="CustomShape 752"/>
          <p:cNvSpPr/>
          <p:nvPr/>
        </p:nvSpPr>
        <p:spPr>
          <a:xfrm>
            <a:off x="4794480" y="295920"/>
            <a:ext cx="148320" cy="122040"/>
          </a:xfrm>
          <a:custGeom>
            <a:avLst/>
            <a:gdLst/>
            <a:ahLst/>
            <a:rect l="l" t="t" r="r" b="b"/>
            <a:pathLst>
              <a:path w="150" h="226">
                <a:moveTo>
                  <a:pt x="150" y="226"/>
                </a:moveTo>
                <a:cubicBezTo>
                  <a:pt x="144" y="203"/>
                  <a:pt x="136" y="118"/>
                  <a:pt x="111" y="93"/>
                </a:cubicBezTo>
                <a:cubicBezTo>
                  <a:pt x="50" y="0"/>
                  <a:pt x="23" y="80"/>
                  <a:pt x="0" y="76"/>
                </a:cubicBezTo>
              </a:path>
            </a:pathLst>
          </a:custGeom>
          <a:noFill/>
          <a:ln w="28440">
            <a:solidFill>
              <a:srgbClr val="d59e45"/>
            </a:solidFill>
            <a:round/>
          </a:ln>
        </p:spPr>
        <p:style>
          <a:lnRef idx="0"/>
          <a:fillRef idx="0"/>
          <a:effectRef idx="0"/>
          <a:fontRef idx="minor"/>
        </p:style>
      </p:sp>
      <p:sp>
        <p:nvSpPr>
          <p:cNvPr id="1211" name="CustomShape 753"/>
          <p:cNvSpPr/>
          <p:nvPr/>
        </p:nvSpPr>
        <p:spPr>
          <a:xfrm rot="5400000">
            <a:off x="4803840" y="507240"/>
            <a:ext cx="275040" cy="131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12" name="CustomShape 754"/>
          <p:cNvSpPr/>
          <p:nvPr/>
        </p:nvSpPr>
        <p:spPr>
          <a:xfrm rot="5400000">
            <a:off x="4687200" y="443880"/>
            <a:ext cx="275400" cy="1015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13" name="CustomShape 755"/>
          <p:cNvSpPr/>
          <p:nvPr/>
        </p:nvSpPr>
        <p:spPr>
          <a:xfrm>
            <a:off x="4300560" y="401040"/>
            <a:ext cx="791640" cy="482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G</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P</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C</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1214" name="CustomShape 756"/>
          <p:cNvSpPr/>
          <p:nvPr/>
        </p:nvSpPr>
        <p:spPr>
          <a:xfrm>
            <a:off x="4143960" y="228240"/>
            <a:ext cx="155520" cy="67320"/>
          </a:xfrm>
          <a:prstGeom prst="ellipse">
            <a:avLst/>
          </a:prstGeom>
          <a:solidFill>
            <a:srgbClr val="808080"/>
          </a:solidFill>
          <a:ln w="9360">
            <a:solidFill>
              <a:srgbClr val="000000"/>
            </a:solidFill>
            <a:miter/>
          </a:ln>
        </p:spPr>
        <p:style>
          <a:lnRef idx="0"/>
          <a:fillRef idx="0"/>
          <a:effectRef idx="0"/>
          <a:fontRef idx="minor"/>
        </p:style>
      </p:sp>
      <p:sp>
        <p:nvSpPr>
          <p:cNvPr id="1215" name="CustomShape 757"/>
          <p:cNvSpPr/>
          <p:nvPr/>
        </p:nvSpPr>
        <p:spPr>
          <a:xfrm>
            <a:off x="4092480" y="210960"/>
            <a:ext cx="2534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N</a:t>
            </a:r>
            <a:endParaRPr b="0" lang="pt-BR" sz="1800" spc="-1" strike="noStrike">
              <a:solidFill>
                <a:srgbClr val="ffffff"/>
              </a:solidFill>
              <a:uFill>
                <a:solidFill>
                  <a:srgbClr val="ffffff"/>
                </a:solidFill>
              </a:uFill>
              <a:latin typeface="Arial"/>
            </a:endParaRPr>
          </a:p>
        </p:txBody>
      </p:sp>
      <p:sp>
        <p:nvSpPr>
          <p:cNvPr id="1216" name="CustomShape 758"/>
          <p:cNvSpPr/>
          <p:nvPr/>
        </p:nvSpPr>
        <p:spPr>
          <a:xfrm rot="11194800">
            <a:off x="2302200" y="724680"/>
            <a:ext cx="179280" cy="10944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1217" name="CustomShape 759"/>
          <p:cNvSpPr/>
          <p:nvPr/>
        </p:nvSpPr>
        <p:spPr>
          <a:xfrm>
            <a:off x="1974600" y="710640"/>
            <a:ext cx="338760" cy="19296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1218" name="CustomShape 760"/>
          <p:cNvSpPr/>
          <p:nvPr/>
        </p:nvSpPr>
        <p:spPr>
          <a:xfrm>
            <a:off x="2084040" y="690120"/>
            <a:ext cx="338760" cy="19296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1219" name="CustomShape 761"/>
          <p:cNvSpPr/>
          <p:nvPr/>
        </p:nvSpPr>
        <p:spPr>
          <a:xfrm>
            <a:off x="1835280" y="765720"/>
            <a:ext cx="178920" cy="109800"/>
          </a:xfrm>
          <a:custGeom>
            <a:avLst/>
            <a:gdLst/>
            <a:ahLst/>
            <a:rect l="l" t="t" r="r" b="b"/>
            <a:pathLst>
              <a:path w="304" h="261">
                <a:moveTo>
                  <a:pt x="36" y="0"/>
                </a:moveTo>
                <a:cubicBezTo>
                  <a:pt x="55" y="42"/>
                  <a:pt x="0" y="245"/>
                  <a:pt x="152" y="253"/>
                </a:cubicBezTo>
                <a:cubicBezTo>
                  <a:pt x="304" y="261"/>
                  <a:pt x="258" y="105"/>
                  <a:pt x="286" y="67"/>
                </a:cubicBezTo>
              </a:path>
            </a:pathLst>
          </a:custGeom>
          <a:noFill/>
          <a:ln w="28440">
            <a:solidFill>
              <a:srgbClr val="d59e45"/>
            </a:solidFill>
            <a:round/>
          </a:ln>
        </p:spPr>
        <p:style>
          <a:lnRef idx="0"/>
          <a:fillRef idx="0"/>
          <a:effectRef idx="0"/>
          <a:fontRef idx="minor"/>
        </p:style>
      </p:sp>
      <p:sp>
        <p:nvSpPr>
          <p:cNvPr id="1220" name="CustomShape 762"/>
          <p:cNvSpPr/>
          <p:nvPr/>
        </p:nvSpPr>
        <p:spPr>
          <a:xfrm>
            <a:off x="1680840" y="744120"/>
            <a:ext cx="132840" cy="123480"/>
          </a:xfrm>
          <a:custGeom>
            <a:avLst/>
            <a:gdLst/>
            <a:ahLst/>
            <a:rect l="l" t="t" r="r" b="b"/>
            <a:pathLst>
              <a:path w="225" h="294">
                <a:moveTo>
                  <a:pt x="0" y="0"/>
                </a:moveTo>
                <a:cubicBezTo>
                  <a:pt x="8" y="45"/>
                  <a:pt x="11" y="252"/>
                  <a:pt x="49" y="273"/>
                </a:cubicBezTo>
                <a:cubicBezTo>
                  <a:pt x="87" y="294"/>
                  <a:pt x="188" y="157"/>
                  <a:pt x="225" y="127"/>
                </a:cubicBezTo>
              </a:path>
            </a:pathLst>
          </a:custGeom>
          <a:noFill/>
          <a:ln w="28440">
            <a:solidFill>
              <a:srgbClr val="d59e45"/>
            </a:solidFill>
            <a:round/>
          </a:ln>
        </p:spPr>
        <p:style>
          <a:lnRef idx="0"/>
          <a:fillRef idx="0"/>
          <a:effectRef idx="0"/>
          <a:fontRef idx="minor"/>
        </p:style>
      </p:sp>
      <p:sp>
        <p:nvSpPr>
          <p:cNvPr id="1221" name="CustomShape 763"/>
          <p:cNvSpPr/>
          <p:nvPr/>
        </p:nvSpPr>
        <p:spPr>
          <a:xfrm>
            <a:off x="2183040" y="454320"/>
            <a:ext cx="165600" cy="279360"/>
          </a:xfrm>
          <a:prstGeom prst="can">
            <a:avLst>
              <a:gd name="adj" fmla="val 3196"/>
            </a:avLst>
          </a:prstGeom>
          <a:gradFill>
            <a:gsLst>
              <a:gs pos="0">
                <a:srgbClr val="253200"/>
              </a:gs>
              <a:gs pos="50000">
                <a:srgbClr val="99cc00"/>
              </a:gs>
              <a:gs pos="100000">
                <a:srgbClr val="253200"/>
              </a:gs>
            </a:gsLst>
            <a:lin ang="0"/>
          </a:gradFill>
          <a:ln>
            <a:noFill/>
          </a:ln>
        </p:spPr>
        <p:style>
          <a:lnRef idx="0"/>
          <a:fillRef idx="0"/>
          <a:effectRef idx="0"/>
          <a:fontRef idx="minor"/>
        </p:style>
      </p:sp>
      <p:sp>
        <p:nvSpPr>
          <p:cNvPr id="1222" name="CustomShape 764"/>
          <p:cNvSpPr/>
          <p:nvPr/>
        </p:nvSpPr>
        <p:spPr>
          <a:xfrm>
            <a:off x="1801080" y="452520"/>
            <a:ext cx="166680" cy="279360"/>
          </a:xfrm>
          <a:prstGeom prst="can">
            <a:avLst>
              <a:gd name="adj" fmla="val 2345"/>
            </a:avLst>
          </a:prstGeom>
          <a:gradFill>
            <a:gsLst>
              <a:gs pos="0">
                <a:srgbClr val="013a13"/>
              </a:gs>
              <a:gs pos="50000">
                <a:srgbClr val="05ed4d"/>
              </a:gs>
              <a:gs pos="100000">
                <a:srgbClr val="013a13"/>
              </a:gs>
            </a:gsLst>
            <a:lin ang="0"/>
          </a:gradFill>
          <a:ln>
            <a:noFill/>
          </a:ln>
        </p:spPr>
        <p:style>
          <a:lnRef idx="0"/>
          <a:fillRef idx="0"/>
          <a:effectRef idx="0"/>
          <a:fontRef idx="minor"/>
        </p:style>
      </p:sp>
      <p:sp>
        <p:nvSpPr>
          <p:cNvPr id="1223" name="CustomShape 765"/>
          <p:cNvSpPr/>
          <p:nvPr/>
        </p:nvSpPr>
        <p:spPr>
          <a:xfrm>
            <a:off x="1996200" y="448560"/>
            <a:ext cx="166320" cy="279360"/>
          </a:xfrm>
          <a:prstGeom prst="can">
            <a:avLst>
              <a:gd name="adj" fmla="val 2988"/>
            </a:avLst>
          </a:prstGeom>
          <a:gradFill>
            <a:gsLst>
              <a:gs pos="0">
                <a:srgbClr val="3b0000"/>
              </a:gs>
              <a:gs pos="50000">
                <a:srgbClr val="f20000"/>
              </a:gs>
              <a:gs pos="100000">
                <a:srgbClr val="3b0000"/>
              </a:gs>
            </a:gsLst>
            <a:lin ang="0"/>
          </a:gradFill>
          <a:ln>
            <a:noFill/>
          </a:ln>
        </p:spPr>
        <p:style>
          <a:lnRef idx="0"/>
          <a:fillRef idx="0"/>
          <a:effectRef idx="0"/>
          <a:fontRef idx="minor"/>
        </p:style>
      </p:sp>
      <p:sp>
        <p:nvSpPr>
          <p:cNvPr id="1224" name="CustomShape 766"/>
          <p:cNvSpPr/>
          <p:nvPr/>
        </p:nvSpPr>
        <p:spPr>
          <a:xfrm>
            <a:off x="1611360" y="481320"/>
            <a:ext cx="166320" cy="279720"/>
          </a:xfrm>
          <a:prstGeom prst="can">
            <a:avLst>
              <a:gd name="adj" fmla="val 2568"/>
            </a:avLst>
          </a:prstGeom>
          <a:gradFill>
            <a:gsLst>
              <a:gs pos="0">
                <a:srgbClr val="35132b"/>
              </a:gs>
              <a:gs pos="50000">
                <a:srgbClr val="da4eb2"/>
              </a:gs>
              <a:gs pos="100000">
                <a:srgbClr val="35132b"/>
              </a:gs>
            </a:gsLst>
            <a:lin ang="0"/>
          </a:gradFill>
          <a:ln>
            <a:noFill/>
          </a:ln>
        </p:spPr>
        <p:style>
          <a:lnRef idx="0"/>
          <a:fillRef idx="0"/>
          <a:effectRef idx="0"/>
          <a:fontRef idx="minor"/>
        </p:style>
      </p:sp>
      <p:sp>
        <p:nvSpPr>
          <p:cNvPr id="1225" name="CustomShape 767"/>
          <p:cNvSpPr/>
          <p:nvPr/>
        </p:nvSpPr>
        <p:spPr>
          <a:xfrm>
            <a:off x="1737000" y="539280"/>
            <a:ext cx="166680" cy="279360"/>
          </a:xfrm>
          <a:prstGeom prst="can">
            <a:avLst>
              <a:gd name="adj" fmla="val 2568"/>
            </a:avLst>
          </a:prstGeom>
          <a:gradFill>
            <a:gsLst>
              <a:gs pos="0">
                <a:srgbClr val="525252"/>
              </a:gs>
              <a:gs pos="50000">
                <a:srgbClr val="808080"/>
              </a:gs>
              <a:gs pos="100000">
                <a:srgbClr val="525252"/>
              </a:gs>
            </a:gsLst>
            <a:lin ang="0"/>
          </a:gradFill>
          <a:ln>
            <a:noFill/>
          </a:ln>
        </p:spPr>
        <p:style>
          <a:lnRef idx="0"/>
          <a:fillRef idx="0"/>
          <a:effectRef idx="0"/>
          <a:fontRef idx="minor"/>
        </p:style>
      </p:sp>
      <p:sp>
        <p:nvSpPr>
          <p:cNvPr id="1226" name="CustomShape 768"/>
          <p:cNvSpPr/>
          <p:nvPr/>
        </p:nvSpPr>
        <p:spPr>
          <a:xfrm>
            <a:off x="1927080" y="535320"/>
            <a:ext cx="167400" cy="279720"/>
          </a:xfrm>
          <a:prstGeom prst="can">
            <a:avLst>
              <a:gd name="adj" fmla="val 2568"/>
            </a:avLst>
          </a:prstGeom>
          <a:gradFill>
            <a:gsLst>
              <a:gs pos="0">
                <a:srgbClr val="696c00"/>
              </a:gs>
              <a:gs pos="50000">
                <a:srgbClr val="cbd000"/>
              </a:gs>
              <a:gs pos="100000">
                <a:srgbClr val="696c00"/>
              </a:gs>
            </a:gsLst>
            <a:lin ang="0"/>
          </a:gradFill>
          <a:ln>
            <a:noFill/>
          </a:ln>
        </p:spPr>
        <p:style>
          <a:lnRef idx="0"/>
          <a:fillRef idx="0"/>
          <a:effectRef idx="0"/>
          <a:fontRef idx="minor"/>
        </p:style>
      </p:sp>
      <p:sp>
        <p:nvSpPr>
          <p:cNvPr id="1227" name="CustomShape 769"/>
          <p:cNvSpPr/>
          <p:nvPr/>
        </p:nvSpPr>
        <p:spPr>
          <a:xfrm>
            <a:off x="1812600" y="486720"/>
            <a:ext cx="195480" cy="77760"/>
          </a:xfrm>
          <a:custGeom>
            <a:avLst/>
            <a:gdLst/>
            <a:ahLst/>
            <a:rect l="l" t="t" r="r" b="b"/>
            <a:pathLst>
              <a:path w="207" h="159">
                <a:moveTo>
                  <a:pt x="207" y="137"/>
                </a:moveTo>
                <a:cubicBezTo>
                  <a:pt x="190" y="115"/>
                  <a:pt x="141" y="0"/>
                  <a:pt x="107" y="3"/>
                </a:cubicBezTo>
                <a:cubicBezTo>
                  <a:pt x="15" y="32"/>
                  <a:pt x="22" y="127"/>
                  <a:pt x="0" y="159"/>
                </a:cubicBezTo>
              </a:path>
            </a:pathLst>
          </a:custGeom>
          <a:noFill/>
          <a:ln>
            <a:noFill/>
          </a:ln>
        </p:spPr>
        <p:style>
          <a:lnRef idx="0"/>
          <a:fillRef idx="0"/>
          <a:effectRef idx="0"/>
          <a:fontRef idx="minor"/>
        </p:style>
      </p:sp>
      <p:sp>
        <p:nvSpPr>
          <p:cNvPr id="1228" name="CustomShape 770"/>
          <p:cNvSpPr/>
          <p:nvPr/>
        </p:nvSpPr>
        <p:spPr>
          <a:xfrm>
            <a:off x="1514520" y="394920"/>
            <a:ext cx="179280" cy="11016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1229" name="CustomShape 771"/>
          <p:cNvSpPr/>
          <p:nvPr/>
        </p:nvSpPr>
        <p:spPr>
          <a:xfrm rot="5400000">
            <a:off x="1704240" y="632520"/>
            <a:ext cx="228600" cy="124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30" name="CustomShape 772"/>
          <p:cNvSpPr/>
          <p:nvPr/>
        </p:nvSpPr>
        <p:spPr>
          <a:xfrm rot="5400000">
            <a:off x="1881000" y="639360"/>
            <a:ext cx="249120" cy="124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31" name="CustomShape 773"/>
          <p:cNvSpPr/>
          <p:nvPr/>
        </p:nvSpPr>
        <p:spPr>
          <a:xfrm rot="5400000">
            <a:off x="1563480" y="586800"/>
            <a:ext cx="248760" cy="124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32" name="CustomShape 774"/>
          <p:cNvSpPr/>
          <p:nvPr/>
        </p:nvSpPr>
        <p:spPr>
          <a:xfrm rot="5400000">
            <a:off x="2165400" y="566640"/>
            <a:ext cx="249120" cy="1245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33" name="CustomShape 775"/>
          <p:cNvSpPr/>
          <p:nvPr/>
        </p:nvSpPr>
        <p:spPr>
          <a:xfrm>
            <a:off x="2139120" y="527040"/>
            <a:ext cx="166680" cy="279720"/>
          </a:xfrm>
          <a:prstGeom prst="can">
            <a:avLst>
              <a:gd name="adj" fmla="val 2794"/>
            </a:avLst>
          </a:prstGeom>
          <a:gradFill>
            <a:gsLst>
              <a:gs pos="0">
                <a:srgbClr val="2373a9"/>
              </a:gs>
              <a:gs pos="50000">
                <a:srgbClr val="37aeff"/>
              </a:gs>
              <a:gs pos="100000">
                <a:srgbClr val="2373a9"/>
              </a:gs>
            </a:gsLst>
            <a:lin ang="0"/>
          </a:gradFill>
          <a:ln>
            <a:noFill/>
          </a:ln>
        </p:spPr>
        <p:style>
          <a:lnRef idx="0"/>
          <a:fillRef idx="0"/>
          <a:effectRef idx="0"/>
          <a:fontRef idx="minor"/>
        </p:style>
      </p:sp>
      <p:sp>
        <p:nvSpPr>
          <p:cNvPr id="1234" name="CustomShape 776"/>
          <p:cNvSpPr/>
          <p:nvPr/>
        </p:nvSpPr>
        <p:spPr>
          <a:xfrm>
            <a:off x="1874880" y="407160"/>
            <a:ext cx="398160" cy="69480"/>
          </a:xfrm>
          <a:custGeom>
            <a:avLst/>
            <a:gdLst/>
            <a:ahLst/>
            <a:rect l="l" t="t" r="r" b="b"/>
            <a:pathLst>
              <a:path w="421" h="142">
                <a:moveTo>
                  <a:pt x="421" y="142"/>
                </a:moveTo>
                <a:cubicBezTo>
                  <a:pt x="386" y="117"/>
                  <a:pt x="279" y="3"/>
                  <a:pt x="209" y="0"/>
                </a:cubicBezTo>
                <a:cubicBezTo>
                  <a:pt x="84" y="2"/>
                  <a:pt x="44" y="99"/>
                  <a:pt x="0" y="125"/>
                </a:cubicBezTo>
              </a:path>
            </a:pathLst>
          </a:custGeom>
          <a:noFill/>
          <a:ln w="28440">
            <a:solidFill>
              <a:srgbClr val="d59e45"/>
            </a:solidFill>
            <a:round/>
          </a:ln>
        </p:spPr>
        <p:style>
          <a:lnRef idx="0"/>
          <a:fillRef idx="0"/>
          <a:effectRef idx="0"/>
          <a:fontRef idx="minor"/>
        </p:style>
      </p:sp>
      <p:sp>
        <p:nvSpPr>
          <p:cNvPr id="1235" name="CustomShape 777"/>
          <p:cNvSpPr/>
          <p:nvPr/>
        </p:nvSpPr>
        <p:spPr>
          <a:xfrm>
            <a:off x="2082240" y="431280"/>
            <a:ext cx="141480" cy="110160"/>
          </a:xfrm>
          <a:custGeom>
            <a:avLst/>
            <a:gdLst/>
            <a:ahLst/>
            <a:rect l="l" t="t" r="r" b="b"/>
            <a:pathLst>
              <a:path w="150" h="226">
                <a:moveTo>
                  <a:pt x="150" y="226"/>
                </a:moveTo>
                <a:cubicBezTo>
                  <a:pt x="144" y="203"/>
                  <a:pt x="136" y="118"/>
                  <a:pt x="111" y="93"/>
                </a:cubicBezTo>
                <a:cubicBezTo>
                  <a:pt x="50" y="0"/>
                  <a:pt x="23" y="80"/>
                  <a:pt x="0" y="76"/>
                </a:cubicBezTo>
              </a:path>
            </a:pathLst>
          </a:custGeom>
          <a:noFill/>
          <a:ln w="28440">
            <a:solidFill>
              <a:srgbClr val="d59e45"/>
            </a:solidFill>
            <a:round/>
          </a:ln>
        </p:spPr>
        <p:style>
          <a:lnRef idx="0"/>
          <a:fillRef idx="0"/>
          <a:effectRef idx="0"/>
          <a:fontRef idx="minor"/>
        </p:style>
      </p:sp>
      <p:sp>
        <p:nvSpPr>
          <p:cNvPr id="1236" name="CustomShape 778"/>
          <p:cNvSpPr/>
          <p:nvPr/>
        </p:nvSpPr>
        <p:spPr>
          <a:xfrm rot="5400000">
            <a:off x="2097360" y="619200"/>
            <a:ext cx="248760" cy="124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37" name="CustomShape 779"/>
          <p:cNvSpPr/>
          <p:nvPr/>
        </p:nvSpPr>
        <p:spPr>
          <a:xfrm rot="5400000">
            <a:off x="1986120" y="562680"/>
            <a:ext cx="24912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238" name="CustomShape 780"/>
          <p:cNvSpPr/>
          <p:nvPr/>
        </p:nvSpPr>
        <p:spPr>
          <a:xfrm>
            <a:off x="1611000" y="526680"/>
            <a:ext cx="756360" cy="376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A</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D</a:t>
            </a:r>
            <a:endParaRPr b="0" lang="pt-BR" sz="1800" spc="-1" strike="noStrike">
              <a:solidFill>
                <a:srgbClr val="ffffff"/>
              </a:solidFill>
              <a:uFill>
                <a:solidFill>
                  <a:srgbClr val="ffffff"/>
                </a:solidFill>
              </a:uFill>
              <a:latin typeface="Arial"/>
            </a:endParaRPr>
          </a:p>
          <a:p>
            <a:pPr algn="ctr"/>
            <a:r>
              <a:rPr b="1" lang="en-US" sz="7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1239" name="CustomShape 781"/>
          <p:cNvSpPr/>
          <p:nvPr/>
        </p:nvSpPr>
        <p:spPr>
          <a:xfrm>
            <a:off x="1801440" y="462960"/>
            <a:ext cx="231480" cy="82800"/>
          </a:xfrm>
          <a:custGeom>
            <a:avLst/>
            <a:gdLst/>
            <a:ahLst/>
            <a:rect l="l" t="t" r="r" b="b"/>
            <a:pathLst>
              <a:path w="196" h="148">
                <a:moveTo>
                  <a:pt x="196" y="142"/>
                </a:moveTo>
                <a:cubicBezTo>
                  <a:pt x="190" y="92"/>
                  <a:pt x="196" y="48"/>
                  <a:pt x="128" y="24"/>
                </a:cubicBezTo>
                <a:cubicBezTo>
                  <a:pt x="60" y="0"/>
                  <a:pt x="0" y="102"/>
                  <a:pt x="0" y="148"/>
                </a:cubicBezTo>
              </a:path>
            </a:pathLst>
          </a:custGeom>
          <a:noFill/>
          <a:ln w="28440">
            <a:solidFill>
              <a:srgbClr val="d59e45"/>
            </a:solidFill>
            <a:round/>
          </a:ln>
        </p:spPr>
        <p:style>
          <a:lnRef idx="0"/>
          <a:fillRef idx="0"/>
          <a:effectRef idx="0"/>
          <a:fontRef idx="minor"/>
        </p:style>
      </p:sp>
      <p:sp>
        <p:nvSpPr>
          <p:cNvPr id="1240" name="CustomShape 782"/>
          <p:cNvSpPr/>
          <p:nvPr/>
        </p:nvSpPr>
        <p:spPr>
          <a:xfrm>
            <a:off x="1435680" y="372960"/>
            <a:ext cx="155520" cy="66960"/>
          </a:xfrm>
          <a:prstGeom prst="ellipse">
            <a:avLst/>
          </a:prstGeom>
          <a:solidFill>
            <a:srgbClr val="808080"/>
          </a:solidFill>
          <a:ln w="9360">
            <a:solidFill>
              <a:srgbClr val="000000"/>
            </a:solidFill>
            <a:miter/>
          </a:ln>
        </p:spPr>
        <p:style>
          <a:lnRef idx="0"/>
          <a:fillRef idx="0"/>
          <a:effectRef idx="0"/>
          <a:fontRef idx="minor"/>
        </p:style>
      </p:sp>
      <p:sp>
        <p:nvSpPr>
          <p:cNvPr id="1241" name="CustomShape 783"/>
          <p:cNvSpPr/>
          <p:nvPr/>
        </p:nvSpPr>
        <p:spPr>
          <a:xfrm>
            <a:off x="1384200" y="355680"/>
            <a:ext cx="2534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N</a:t>
            </a:r>
            <a:endParaRPr b="0" lang="pt-BR" sz="1800" spc="-1" strike="noStrike">
              <a:solidFill>
                <a:srgbClr val="ffffff"/>
              </a:solidFill>
              <a:uFill>
                <a:solidFill>
                  <a:srgbClr val="ffffff"/>
                </a:solidFill>
              </a:uFill>
              <a:latin typeface="Arial"/>
            </a:endParaRPr>
          </a:p>
        </p:txBody>
      </p:sp>
      <p:sp>
        <p:nvSpPr>
          <p:cNvPr id="1242" name="CustomShape 784"/>
          <p:cNvSpPr/>
          <p:nvPr/>
        </p:nvSpPr>
        <p:spPr>
          <a:xfrm>
            <a:off x="2382480" y="790920"/>
            <a:ext cx="156600" cy="66600"/>
          </a:xfrm>
          <a:prstGeom prst="ellipse">
            <a:avLst/>
          </a:prstGeom>
          <a:solidFill>
            <a:srgbClr val="808080"/>
          </a:solidFill>
          <a:ln w="9360">
            <a:solidFill>
              <a:srgbClr val="000000"/>
            </a:solidFill>
            <a:miter/>
          </a:ln>
        </p:spPr>
        <p:style>
          <a:lnRef idx="0"/>
          <a:fillRef idx="0"/>
          <a:effectRef idx="0"/>
          <a:fontRef idx="minor"/>
        </p:style>
      </p:sp>
      <p:sp>
        <p:nvSpPr>
          <p:cNvPr id="1243" name="CustomShape 785"/>
          <p:cNvSpPr/>
          <p:nvPr/>
        </p:nvSpPr>
        <p:spPr>
          <a:xfrm>
            <a:off x="2331000" y="773640"/>
            <a:ext cx="254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sp>
        <p:nvSpPr>
          <p:cNvPr id="1244" name="CustomShape 786"/>
          <p:cNvSpPr/>
          <p:nvPr/>
        </p:nvSpPr>
        <p:spPr>
          <a:xfrm>
            <a:off x="1068480" y="882720"/>
            <a:ext cx="664920" cy="1789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a6a00"/>
              </a:gs>
              <a:gs pos="100000">
                <a:srgbClr val="ffcaa3"/>
              </a:gs>
            </a:gsLst>
            <a:lin ang="5400000"/>
          </a:gradFill>
          <a:ln w="9360">
            <a:solidFill>
              <a:srgbClr val="000000"/>
            </a:solidFill>
            <a:round/>
          </a:ln>
        </p:spPr>
        <p:style>
          <a:lnRef idx="0"/>
          <a:fillRef idx="0"/>
          <a:effectRef idx="0"/>
          <a:fontRef idx="minor"/>
        </p:style>
      </p:sp>
      <p:sp>
        <p:nvSpPr>
          <p:cNvPr id="1245" name="CustomShape 787"/>
          <p:cNvSpPr/>
          <p:nvPr/>
        </p:nvSpPr>
        <p:spPr>
          <a:xfrm rot="21020400">
            <a:off x="1466280" y="998280"/>
            <a:ext cx="228960" cy="446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46" name="CustomShape 788"/>
          <p:cNvSpPr/>
          <p:nvPr/>
        </p:nvSpPr>
        <p:spPr>
          <a:xfrm>
            <a:off x="1257480" y="941040"/>
            <a:ext cx="240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a:t>
            </a:r>
            <a:endParaRPr b="0" lang="pt-BR" sz="1800" spc="-1" strike="noStrike">
              <a:solidFill>
                <a:srgbClr val="ffffff"/>
              </a:solidFill>
              <a:uFill>
                <a:solidFill>
                  <a:srgbClr val="ffffff"/>
                </a:solidFill>
              </a:uFill>
              <a:latin typeface="Arial"/>
            </a:endParaRPr>
          </a:p>
        </p:txBody>
      </p:sp>
      <p:sp>
        <p:nvSpPr>
          <p:cNvPr id="1247" name="CustomShape 789"/>
          <p:cNvSpPr/>
          <p:nvPr/>
        </p:nvSpPr>
        <p:spPr>
          <a:xfrm>
            <a:off x="6354720" y="2463840"/>
            <a:ext cx="547560" cy="1512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d88500"/>
              </a:gs>
              <a:gs pos="100000">
                <a:srgbClr val="ffd48f"/>
              </a:gs>
            </a:gsLst>
            <a:lin ang="5400000"/>
          </a:gradFill>
          <a:ln w="9360">
            <a:solidFill>
              <a:srgbClr val="000000"/>
            </a:solidFill>
            <a:round/>
          </a:ln>
        </p:spPr>
        <p:style>
          <a:lnRef idx="0"/>
          <a:fillRef idx="0"/>
          <a:effectRef idx="0"/>
          <a:fontRef idx="minor"/>
        </p:style>
      </p:sp>
      <p:sp>
        <p:nvSpPr>
          <p:cNvPr id="1248" name="CustomShape 790"/>
          <p:cNvSpPr/>
          <p:nvPr/>
        </p:nvSpPr>
        <p:spPr>
          <a:xfrm rot="21020400">
            <a:off x="6682680" y="2561760"/>
            <a:ext cx="188640" cy="37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49" name="CustomShape 791"/>
          <p:cNvSpPr/>
          <p:nvPr/>
        </p:nvSpPr>
        <p:spPr>
          <a:xfrm>
            <a:off x="6397560" y="2509920"/>
            <a:ext cx="3240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ACIX</a:t>
            </a:r>
            <a:endParaRPr b="0" lang="pt-BR" sz="1800" spc="-1" strike="noStrike">
              <a:solidFill>
                <a:srgbClr val="ffffff"/>
              </a:solidFill>
              <a:uFill>
                <a:solidFill>
                  <a:srgbClr val="ffffff"/>
                </a:solidFill>
              </a:uFill>
              <a:latin typeface="Arial"/>
            </a:endParaRPr>
          </a:p>
        </p:txBody>
      </p:sp>
      <p:sp>
        <p:nvSpPr>
          <p:cNvPr id="1250" name="CustomShape 792"/>
          <p:cNvSpPr/>
          <p:nvPr/>
        </p:nvSpPr>
        <p:spPr>
          <a:xfrm>
            <a:off x="5890320" y="2463840"/>
            <a:ext cx="471960" cy="1666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1251" name="CustomShape 793"/>
          <p:cNvSpPr/>
          <p:nvPr/>
        </p:nvSpPr>
        <p:spPr>
          <a:xfrm rot="21020400">
            <a:off x="6172560" y="2571840"/>
            <a:ext cx="162720" cy="41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52" name="CustomShape 794"/>
          <p:cNvSpPr/>
          <p:nvPr/>
        </p:nvSpPr>
        <p:spPr>
          <a:xfrm>
            <a:off x="5862240" y="2507760"/>
            <a:ext cx="372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ACVIII</a:t>
            </a:r>
            <a:endParaRPr b="0" lang="pt-BR" sz="1800" spc="-1" strike="noStrike">
              <a:solidFill>
                <a:srgbClr val="ffffff"/>
              </a:solidFill>
              <a:uFill>
                <a:solidFill>
                  <a:srgbClr val="ffffff"/>
                </a:solidFill>
              </a:uFill>
              <a:latin typeface="Arial"/>
            </a:endParaRPr>
          </a:p>
        </p:txBody>
      </p:sp>
      <p:sp>
        <p:nvSpPr>
          <p:cNvPr id="1253" name="CustomShape 795"/>
          <p:cNvSpPr/>
          <p:nvPr/>
        </p:nvSpPr>
        <p:spPr>
          <a:xfrm>
            <a:off x="5373720" y="2473200"/>
            <a:ext cx="515880" cy="1245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d000"/>
              </a:gs>
              <a:gs pos="100000">
                <a:srgbClr val="afffaf"/>
              </a:gs>
            </a:gsLst>
            <a:lin ang="5400000"/>
          </a:gradFill>
          <a:ln w="9360">
            <a:solidFill>
              <a:srgbClr val="000000"/>
            </a:solidFill>
            <a:round/>
          </a:ln>
        </p:spPr>
        <p:style>
          <a:lnRef idx="0"/>
          <a:fillRef idx="0"/>
          <a:effectRef idx="0"/>
          <a:fontRef idx="minor"/>
        </p:style>
      </p:sp>
      <p:sp>
        <p:nvSpPr>
          <p:cNvPr id="1254" name="CustomShape 796"/>
          <p:cNvSpPr/>
          <p:nvPr/>
        </p:nvSpPr>
        <p:spPr>
          <a:xfrm rot="21020400">
            <a:off x="5682240" y="2553480"/>
            <a:ext cx="177840" cy="30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55" name="CustomShape 797"/>
          <p:cNvSpPr/>
          <p:nvPr/>
        </p:nvSpPr>
        <p:spPr>
          <a:xfrm>
            <a:off x="5413680" y="2493720"/>
            <a:ext cx="3135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ACIII</a:t>
            </a:r>
            <a:endParaRPr b="0" lang="pt-BR" sz="1800" spc="-1" strike="noStrike">
              <a:solidFill>
                <a:srgbClr val="ffffff"/>
              </a:solidFill>
              <a:uFill>
                <a:solidFill>
                  <a:srgbClr val="ffffff"/>
                </a:solidFill>
              </a:uFill>
              <a:latin typeface="Arial"/>
            </a:endParaRPr>
          </a:p>
        </p:txBody>
      </p:sp>
      <p:sp>
        <p:nvSpPr>
          <p:cNvPr id="1256" name="CustomShape 798"/>
          <p:cNvSpPr/>
          <p:nvPr/>
        </p:nvSpPr>
        <p:spPr>
          <a:xfrm>
            <a:off x="4892760" y="2463840"/>
            <a:ext cx="495360" cy="1447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aca0"/>
              </a:gs>
              <a:gs pos="100000">
                <a:srgbClr val="b7fffa"/>
              </a:gs>
            </a:gsLst>
            <a:lin ang="2700000"/>
          </a:gradFill>
          <a:ln w="9360">
            <a:solidFill>
              <a:srgbClr val="000000"/>
            </a:solidFill>
            <a:round/>
          </a:ln>
        </p:spPr>
        <p:style>
          <a:lnRef idx="0"/>
          <a:fillRef idx="0"/>
          <a:effectRef idx="0"/>
          <a:fontRef idx="minor"/>
        </p:style>
      </p:sp>
      <p:sp>
        <p:nvSpPr>
          <p:cNvPr id="1257" name="CustomShape 799"/>
          <p:cNvSpPr/>
          <p:nvPr/>
        </p:nvSpPr>
        <p:spPr>
          <a:xfrm rot="21020400">
            <a:off x="5189400" y="2557080"/>
            <a:ext cx="170640" cy="36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58" name="CustomShape 800"/>
          <p:cNvSpPr/>
          <p:nvPr/>
        </p:nvSpPr>
        <p:spPr>
          <a:xfrm>
            <a:off x="4895280" y="2495160"/>
            <a:ext cx="348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ACVII</a:t>
            </a:r>
            <a:endParaRPr b="0" lang="pt-BR" sz="1800" spc="-1" strike="noStrike">
              <a:solidFill>
                <a:srgbClr val="ffffff"/>
              </a:solidFill>
              <a:uFill>
                <a:solidFill>
                  <a:srgbClr val="ffffff"/>
                </a:solidFill>
              </a:uFill>
              <a:latin typeface="Arial"/>
            </a:endParaRPr>
          </a:p>
        </p:txBody>
      </p:sp>
      <p:sp>
        <p:nvSpPr>
          <p:cNvPr id="1259" name="CustomShape 801"/>
          <p:cNvSpPr/>
          <p:nvPr/>
        </p:nvSpPr>
        <p:spPr>
          <a:xfrm>
            <a:off x="4361040" y="2468520"/>
            <a:ext cx="512640" cy="1555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565e5"/>
              </a:gs>
              <a:gs pos="100000">
                <a:srgbClr val="84b7fc"/>
              </a:gs>
            </a:gsLst>
            <a:lin ang="2700000"/>
          </a:gradFill>
          <a:ln w="9360">
            <a:solidFill>
              <a:srgbClr val="000000"/>
            </a:solidFill>
            <a:round/>
          </a:ln>
        </p:spPr>
        <p:style>
          <a:lnRef idx="0"/>
          <a:fillRef idx="0"/>
          <a:effectRef idx="0"/>
          <a:fontRef idx="minor"/>
        </p:style>
      </p:sp>
      <p:sp>
        <p:nvSpPr>
          <p:cNvPr id="1260" name="CustomShape 802"/>
          <p:cNvSpPr/>
          <p:nvPr/>
        </p:nvSpPr>
        <p:spPr>
          <a:xfrm rot="21020400">
            <a:off x="4667760" y="2568960"/>
            <a:ext cx="176760" cy="38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61" name="CustomShape 803"/>
          <p:cNvSpPr/>
          <p:nvPr/>
        </p:nvSpPr>
        <p:spPr>
          <a:xfrm>
            <a:off x="4408920" y="2512800"/>
            <a:ext cx="3240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ACIV</a:t>
            </a:r>
            <a:endParaRPr b="0" lang="pt-BR" sz="1800" spc="-1" strike="noStrike">
              <a:solidFill>
                <a:srgbClr val="ffffff"/>
              </a:solidFill>
              <a:uFill>
                <a:solidFill>
                  <a:srgbClr val="ffffff"/>
                </a:solidFill>
              </a:uFill>
              <a:latin typeface="Arial"/>
            </a:endParaRPr>
          </a:p>
        </p:txBody>
      </p:sp>
      <p:sp>
        <p:nvSpPr>
          <p:cNvPr id="1262" name="CustomShape 804"/>
          <p:cNvSpPr/>
          <p:nvPr/>
        </p:nvSpPr>
        <p:spPr>
          <a:xfrm>
            <a:off x="3827520" y="2500200"/>
            <a:ext cx="536400" cy="1256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1263" name="CustomShape 805"/>
          <p:cNvSpPr/>
          <p:nvPr/>
        </p:nvSpPr>
        <p:spPr>
          <a:xfrm rot="21020400">
            <a:off x="4148280" y="2581560"/>
            <a:ext cx="184680" cy="31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64" name="CustomShape 806"/>
          <p:cNvSpPr/>
          <p:nvPr/>
        </p:nvSpPr>
        <p:spPr>
          <a:xfrm>
            <a:off x="3914280" y="2511000"/>
            <a:ext cx="2890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ACII</a:t>
            </a:r>
            <a:endParaRPr b="0" lang="pt-BR" sz="1800" spc="-1" strike="noStrike">
              <a:solidFill>
                <a:srgbClr val="ffffff"/>
              </a:solidFill>
              <a:uFill>
                <a:solidFill>
                  <a:srgbClr val="ffffff"/>
                </a:solidFill>
              </a:uFill>
              <a:latin typeface="Arial"/>
            </a:endParaRPr>
          </a:p>
        </p:txBody>
      </p:sp>
      <p:sp>
        <p:nvSpPr>
          <p:cNvPr id="1265" name="CustomShape 807"/>
          <p:cNvSpPr/>
          <p:nvPr/>
        </p:nvSpPr>
        <p:spPr>
          <a:xfrm>
            <a:off x="3281400" y="2495520"/>
            <a:ext cx="536400" cy="1260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c634fa"/>
              </a:gs>
              <a:gs pos="100000">
                <a:srgbClr val="eab5fd"/>
              </a:gs>
            </a:gsLst>
            <a:lin ang="2700000"/>
          </a:gradFill>
          <a:ln w="9360">
            <a:solidFill>
              <a:srgbClr val="000000"/>
            </a:solidFill>
            <a:round/>
          </a:ln>
        </p:spPr>
        <p:style>
          <a:lnRef idx="0"/>
          <a:fillRef idx="0"/>
          <a:effectRef idx="0"/>
          <a:fontRef idx="minor"/>
        </p:style>
      </p:sp>
      <p:sp>
        <p:nvSpPr>
          <p:cNvPr id="1266" name="CustomShape 808"/>
          <p:cNvSpPr/>
          <p:nvPr/>
        </p:nvSpPr>
        <p:spPr>
          <a:xfrm rot="21020400">
            <a:off x="3602160" y="2576880"/>
            <a:ext cx="184680" cy="31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67" name="CustomShape 809"/>
          <p:cNvSpPr/>
          <p:nvPr/>
        </p:nvSpPr>
        <p:spPr>
          <a:xfrm>
            <a:off x="3290040" y="2514240"/>
            <a:ext cx="564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ACVI</a:t>
            </a:r>
            <a:endParaRPr b="0" lang="pt-BR" sz="1800" spc="-1" strike="noStrike">
              <a:solidFill>
                <a:srgbClr val="ffffff"/>
              </a:solidFill>
              <a:uFill>
                <a:solidFill>
                  <a:srgbClr val="ffffff"/>
                </a:solidFill>
              </a:uFill>
              <a:latin typeface="Arial"/>
            </a:endParaRPr>
          </a:p>
        </p:txBody>
      </p:sp>
      <p:sp>
        <p:nvSpPr>
          <p:cNvPr id="1268" name="CustomShape 810"/>
          <p:cNvSpPr/>
          <p:nvPr/>
        </p:nvSpPr>
        <p:spPr>
          <a:xfrm>
            <a:off x="2725560" y="2490840"/>
            <a:ext cx="547920" cy="1432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f4a4a"/>
              </a:gs>
              <a:gs pos="100000">
                <a:srgbClr val="ffabab"/>
              </a:gs>
            </a:gsLst>
            <a:lin ang="2700000"/>
          </a:gradFill>
          <a:ln w="9360">
            <a:solidFill>
              <a:srgbClr val="000000"/>
            </a:solidFill>
            <a:round/>
          </a:ln>
        </p:spPr>
        <p:style>
          <a:lnRef idx="0"/>
          <a:fillRef idx="0"/>
          <a:effectRef idx="0"/>
          <a:fontRef idx="minor"/>
        </p:style>
      </p:sp>
      <p:sp>
        <p:nvSpPr>
          <p:cNvPr id="1269" name="CustomShape 811"/>
          <p:cNvSpPr/>
          <p:nvPr/>
        </p:nvSpPr>
        <p:spPr>
          <a:xfrm rot="21020400">
            <a:off x="3053520" y="2583720"/>
            <a:ext cx="188640" cy="356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70" name="CustomShape 812"/>
          <p:cNvSpPr/>
          <p:nvPr/>
        </p:nvSpPr>
        <p:spPr>
          <a:xfrm>
            <a:off x="2800440" y="252216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ACV</a:t>
            </a:r>
            <a:endParaRPr b="0" lang="pt-BR" sz="1800" spc="-1" strike="noStrike">
              <a:solidFill>
                <a:srgbClr val="ffffff"/>
              </a:solidFill>
              <a:uFill>
                <a:solidFill>
                  <a:srgbClr val="ffffff"/>
                </a:solidFill>
              </a:uFill>
              <a:latin typeface="Arial"/>
            </a:endParaRPr>
          </a:p>
        </p:txBody>
      </p:sp>
      <p:sp>
        <p:nvSpPr>
          <p:cNvPr id="1271" name="CustomShape 813"/>
          <p:cNvSpPr/>
          <p:nvPr/>
        </p:nvSpPr>
        <p:spPr>
          <a:xfrm>
            <a:off x="2162160" y="2502000"/>
            <a:ext cx="547560" cy="1256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96d41"/>
              </a:gs>
              <a:gs pos="100000">
                <a:srgbClr val="fcb7a2"/>
              </a:gs>
            </a:gsLst>
            <a:lin ang="2700000"/>
          </a:gradFill>
          <a:ln w="9360">
            <a:solidFill>
              <a:srgbClr val="000000"/>
            </a:solidFill>
            <a:round/>
          </a:ln>
        </p:spPr>
        <p:style>
          <a:lnRef idx="0"/>
          <a:fillRef idx="0"/>
          <a:effectRef idx="0"/>
          <a:fontRef idx="minor"/>
        </p:style>
      </p:sp>
      <p:sp>
        <p:nvSpPr>
          <p:cNvPr id="1272" name="CustomShape 814"/>
          <p:cNvSpPr/>
          <p:nvPr/>
        </p:nvSpPr>
        <p:spPr>
          <a:xfrm rot="21020400">
            <a:off x="2489760" y="2583360"/>
            <a:ext cx="188640" cy="31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273" name="CustomShape 815"/>
          <p:cNvSpPr/>
          <p:nvPr/>
        </p:nvSpPr>
        <p:spPr>
          <a:xfrm>
            <a:off x="2237760" y="2512800"/>
            <a:ext cx="264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ACI</a:t>
            </a:r>
            <a:endParaRPr b="0" lang="pt-BR" sz="1800" spc="-1" strike="noStrike">
              <a:solidFill>
                <a:srgbClr val="ffffff"/>
              </a:solidFill>
              <a:uFill>
                <a:solidFill>
                  <a:srgbClr val="ffffff"/>
                </a:solidFill>
              </a:uFill>
              <a:latin typeface="Arial"/>
            </a:endParaRPr>
          </a:p>
        </p:txBody>
      </p:sp>
      <p:sp>
        <p:nvSpPr>
          <p:cNvPr id="1274" name="CustomShape 816"/>
          <p:cNvSpPr/>
          <p:nvPr/>
        </p:nvSpPr>
        <p:spPr>
          <a:xfrm>
            <a:off x="4621320" y="3635280"/>
            <a:ext cx="587160" cy="268560"/>
          </a:xfrm>
          <a:prstGeom prst="ellipse">
            <a:avLst/>
          </a:prstGeom>
          <a:blipFill>
            <a:blip r:embed="rId3"/>
            <a:tile/>
          </a:blipFill>
          <a:ln w="9360">
            <a:solidFill>
              <a:srgbClr val="000000"/>
            </a:solidFill>
            <a:miter/>
          </a:ln>
        </p:spPr>
        <p:style>
          <a:lnRef idx="0"/>
          <a:fillRef idx="0"/>
          <a:effectRef idx="0"/>
          <a:fontRef idx="minor"/>
        </p:style>
        <p:txBody>
          <a:bodyPr wrap="none" lIns="55800" rIns="55800" tIns="28080" bIns="28080" anchor="ctr"/>
          <a:p>
            <a:pPr algn="ctr"/>
            <a:r>
              <a:rPr b="1" lang="en-US" sz="700" spc="-1" strike="noStrike">
                <a:solidFill>
                  <a:srgbClr val="ffffff"/>
                </a:solidFill>
                <a:uFill>
                  <a:solidFill>
                    <a:srgbClr val="ffffff"/>
                  </a:solidFill>
                </a:uFill>
                <a:latin typeface="Arial"/>
              </a:rPr>
              <a:t>cAMP</a:t>
            </a:r>
            <a:endParaRPr b="0" lang="pt-BR" sz="1800" spc="-1" strike="noStrike">
              <a:solidFill>
                <a:srgbClr val="ffffff"/>
              </a:solidFill>
              <a:uFill>
                <a:solidFill>
                  <a:srgbClr val="ffffff"/>
                </a:solidFill>
              </a:uFill>
              <a:latin typeface="Arial"/>
            </a:endParaRPr>
          </a:p>
        </p:txBody>
      </p:sp>
      <p:sp>
        <p:nvSpPr>
          <p:cNvPr id="1275" name="CustomShape 817"/>
          <p:cNvSpPr/>
          <p:nvPr/>
        </p:nvSpPr>
        <p:spPr>
          <a:xfrm>
            <a:off x="563400" y="1420920"/>
            <a:ext cx="422280" cy="214200"/>
          </a:xfrm>
          <a:prstGeom prst="ellipse">
            <a:avLst/>
          </a:prstGeom>
          <a:blipFill>
            <a:blip r:embed="rId4"/>
            <a:tile/>
          </a:blipFill>
          <a:ln w="9360">
            <a:solidFill>
              <a:srgbClr val="000000"/>
            </a:solidFill>
            <a:miter/>
          </a:ln>
        </p:spPr>
        <p:style>
          <a:lnRef idx="0"/>
          <a:fillRef idx="0"/>
          <a:effectRef idx="0"/>
          <a:fontRef idx="minor"/>
        </p:style>
        <p:txBody>
          <a:bodyPr wrap="none" lIns="55800" rIns="55800" tIns="28080" bIns="28080" anchor="ctr"/>
          <a:p>
            <a:pPr algn="ctr"/>
            <a:r>
              <a:rPr b="1" lang="en-US" sz="700" spc="-1" strike="noStrike">
                <a:solidFill>
                  <a:srgbClr val="ffffff"/>
                </a:solidFill>
                <a:uFill>
                  <a:solidFill>
                    <a:srgbClr val="ffffff"/>
                  </a:solidFill>
                </a:uFill>
                <a:latin typeface="Arial"/>
              </a:rPr>
              <a:t>cAMP</a:t>
            </a:r>
            <a:endParaRPr b="0" lang="pt-BR" sz="1800" spc="-1" strike="noStrike">
              <a:solidFill>
                <a:srgbClr val="ffffff"/>
              </a:solidFill>
              <a:uFill>
                <a:solidFill>
                  <a:srgbClr val="ffffff"/>
                </a:solidFill>
              </a:uFill>
              <a:latin typeface="Arial"/>
            </a:endParaRPr>
          </a:p>
        </p:txBody>
      </p:sp>
      <p:sp>
        <p:nvSpPr>
          <p:cNvPr id="1276" name="CustomShape 818"/>
          <p:cNvSpPr/>
          <p:nvPr/>
        </p:nvSpPr>
        <p:spPr>
          <a:xfrm rot="530400">
            <a:off x="4963680" y="720720"/>
            <a:ext cx="593640" cy="201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1277" name="CustomShape 819"/>
          <p:cNvSpPr/>
          <p:nvPr/>
        </p:nvSpPr>
        <p:spPr>
          <a:xfrm rot="31200">
            <a:off x="5189040" y="818280"/>
            <a:ext cx="338040" cy="936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78" name="CustomShape 820"/>
          <p:cNvSpPr/>
          <p:nvPr/>
        </p:nvSpPr>
        <p:spPr>
          <a:xfrm>
            <a:off x="5156640" y="767880"/>
            <a:ext cx="22680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279" name="CustomShape 821"/>
          <p:cNvSpPr/>
          <p:nvPr/>
        </p:nvSpPr>
        <p:spPr>
          <a:xfrm rot="530400">
            <a:off x="4191120" y="747360"/>
            <a:ext cx="591840" cy="20340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1280" name="CustomShape 822"/>
          <p:cNvSpPr/>
          <p:nvPr/>
        </p:nvSpPr>
        <p:spPr>
          <a:xfrm rot="31200">
            <a:off x="4415400" y="846000"/>
            <a:ext cx="336960" cy="943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81" name="CustomShape 823"/>
          <p:cNvSpPr/>
          <p:nvPr/>
        </p:nvSpPr>
        <p:spPr>
          <a:xfrm>
            <a:off x="4319280" y="776160"/>
            <a:ext cx="25272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282" name="CustomShape 824"/>
          <p:cNvSpPr/>
          <p:nvPr/>
        </p:nvSpPr>
        <p:spPr>
          <a:xfrm rot="530400">
            <a:off x="1796400" y="846000"/>
            <a:ext cx="593640" cy="201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1283" name="CustomShape 825"/>
          <p:cNvSpPr/>
          <p:nvPr/>
        </p:nvSpPr>
        <p:spPr>
          <a:xfrm rot="31200">
            <a:off x="2021760" y="943560"/>
            <a:ext cx="338040" cy="93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84" name="CustomShape 826"/>
          <p:cNvSpPr/>
          <p:nvPr/>
        </p:nvSpPr>
        <p:spPr>
          <a:xfrm>
            <a:off x="1796040" y="836640"/>
            <a:ext cx="376200" cy="330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-Q,</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-S</a:t>
            </a:r>
            <a:endParaRPr b="0" lang="pt-BR" sz="1800" spc="-1" strike="noStrike">
              <a:solidFill>
                <a:srgbClr val="ffffff"/>
              </a:solidFill>
              <a:uFill>
                <a:solidFill>
                  <a:srgbClr val="ffffff"/>
                </a:solidFill>
              </a:uFill>
              <a:latin typeface="Arial"/>
            </a:endParaRPr>
          </a:p>
        </p:txBody>
      </p:sp>
      <p:sp>
        <p:nvSpPr>
          <p:cNvPr id="1285" name="CustomShape 827"/>
          <p:cNvSpPr/>
          <p:nvPr/>
        </p:nvSpPr>
        <p:spPr>
          <a:xfrm rot="530400">
            <a:off x="4654080" y="754200"/>
            <a:ext cx="592200" cy="201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1286" name="CustomShape 828"/>
          <p:cNvSpPr/>
          <p:nvPr/>
        </p:nvSpPr>
        <p:spPr>
          <a:xfrm rot="31200">
            <a:off x="4878720" y="851760"/>
            <a:ext cx="337320" cy="93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87" name="CustomShape 829"/>
          <p:cNvSpPr/>
          <p:nvPr/>
        </p:nvSpPr>
        <p:spPr>
          <a:xfrm>
            <a:off x="4769280" y="776160"/>
            <a:ext cx="24372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pic>
        <p:nvPicPr>
          <p:cNvPr id="1288" name="Picture 335" descr="ATP"/>
          <p:cNvPicPr/>
          <p:nvPr/>
        </p:nvPicPr>
        <p:blipFill>
          <a:blip r:embed="rId5"/>
          <a:stretch/>
        </p:blipFill>
        <p:spPr>
          <a:xfrm>
            <a:off x="722160" y="1182600"/>
            <a:ext cx="401760" cy="133560"/>
          </a:xfrm>
          <a:prstGeom prst="rect">
            <a:avLst/>
          </a:prstGeom>
          <a:ln>
            <a:noFill/>
          </a:ln>
        </p:spPr>
      </p:pic>
      <p:sp>
        <p:nvSpPr>
          <p:cNvPr id="1289" name="CustomShape 830"/>
          <p:cNvSpPr/>
          <p:nvPr/>
        </p:nvSpPr>
        <p:spPr>
          <a:xfrm>
            <a:off x="823320" y="1182600"/>
            <a:ext cx="282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lgn="ctr"/>
            <a:r>
              <a:rPr b="1" lang="en-US" sz="700" spc="-1" strike="noStrike">
                <a:solidFill>
                  <a:srgbClr val="ffffff"/>
                </a:solidFill>
                <a:uFill>
                  <a:solidFill>
                    <a:srgbClr val="ffffff"/>
                  </a:solidFill>
                </a:uFill>
                <a:latin typeface="Arial"/>
              </a:rPr>
              <a:t>ATP</a:t>
            </a:r>
            <a:endParaRPr b="0" lang="pt-BR" sz="1800" spc="-1" strike="noStrike">
              <a:solidFill>
                <a:srgbClr val="ffffff"/>
              </a:solidFill>
              <a:uFill>
                <a:solidFill>
                  <a:srgbClr val="ffffff"/>
                </a:solidFill>
              </a:uFill>
              <a:latin typeface="Arial"/>
            </a:endParaRPr>
          </a:p>
        </p:txBody>
      </p:sp>
      <p:pic>
        <p:nvPicPr>
          <p:cNvPr id="1290" name="Picture 386" descr="GDP"/>
          <p:cNvPicPr/>
          <p:nvPr/>
        </p:nvPicPr>
        <p:blipFill>
          <a:blip r:embed="rId6"/>
          <a:stretch/>
        </p:blipFill>
        <p:spPr>
          <a:xfrm>
            <a:off x="6296040" y="900000"/>
            <a:ext cx="469800" cy="138240"/>
          </a:xfrm>
          <a:prstGeom prst="rect">
            <a:avLst/>
          </a:prstGeom>
          <a:ln>
            <a:noFill/>
          </a:ln>
        </p:spPr>
      </p:pic>
      <p:sp>
        <p:nvSpPr>
          <p:cNvPr id="1291" name="CustomShape 831"/>
          <p:cNvSpPr/>
          <p:nvPr/>
        </p:nvSpPr>
        <p:spPr>
          <a:xfrm>
            <a:off x="6304680" y="90576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GDP</a:t>
            </a:r>
            <a:endParaRPr b="0" lang="pt-BR" sz="1800" spc="-1" strike="noStrike">
              <a:solidFill>
                <a:srgbClr val="ffffff"/>
              </a:solidFill>
              <a:uFill>
                <a:solidFill>
                  <a:srgbClr val="ffffff"/>
                </a:solidFill>
              </a:uFill>
              <a:latin typeface="Arial"/>
            </a:endParaRPr>
          </a:p>
        </p:txBody>
      </p:sp>
      <p:sp>
        <p:nvSpPr>
          <p:cNvPr id="1292" name="CustomShape 832"/>
          <p:cNvSpPr/>
          <p:nvPr/>
        </p:nvSpPr>
        <p:spPr>
          <a:xfrm rot="530400">
            <a:off x="4752720" y="1268280"/>
            <a:ext cx="593640" cy="201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1293" name="CustomShape 833"/>
          <p:cNvSpPr/>
          <p:nvPr/>
        </p:nvSpPr>
        <p:spPr>
          <a:xfrm rot="31200">
            <a:off x="4978080" y="1365840"/>
            <a:ext cx="338040" cy="936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294" name="CustomShape 834"/>
          <p:cNvSpPr/>
          <p:nvPr/>
        </p:nvSpPr>
        <p:spPr>
          <a:xfrm>
            <a:off x="4798080" y="1296720"/>
            <a:ext cx="34128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-S</a:t>
            </a:r>
            <a:endParaRPr b="0" lang="pt-BR" sz="1800" spc="-1" strike="noStrike">
              <a:solidFill>
                <a:srgbClr val="ffffff"/>
              </a:solidFill>
              <a:uFill>
                <a:solidFill>
                  <a:srgbClr val="ffffff"/>
                </a:solidFill>
              </a:uFill>
              <a:latin typeface="Arial"/>
            </a:endParaRPr>
          </a:p>
        </p:txBody>
      </p:sp>
      <p:pic>
        <p:nvPicPr>
          <p:cNvPr id="1295" name="Picture 405" descr="GTP"/>
          <p:cNvPicPr/>
          <p:nvPr/>
        </p:nvPicPr>
        <p:blipFill>
          <a:blip r:embed="rId7"/>
          <a:stretch/>
        </p:blipFill>
        <p:spPr>
          <a:xfrm>
            <a:off x="3800520" y="1190520"/>
            <a:ext cx="571320" cy="158760"/>
          </a:xfrm>
          <a:prstGeom prst="rect">
            <a:avLst/>
          </a:prstGeom>
          <a:ln>
            <a:noFill/>
          </a:ln>
        </p:spPr>
      </p:pic>
      <p:sp>
        <p:nvSpPr>
          <p:cNvPr id="1296" name="CustomShape 835"/>
          <p:cNvSpPr/>
          <p:nvPr/>
        </p:nvSpPr>
        <p:spPr>
          <a:xfrm>
            <a:off x="3876480" y="1214280"/>
            <a:ext cx="293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GTP</a:t>
            </a:r>
            <a:endParaRPr b="0" lang="pt-BR" sz="1800" spc="-1" strike="noStrike">
              <a:solidFill>
                <a:srgbClr val="ffffff"/>
              </a:solidFill>
              <a:uFill>
                <a:solidFill>
                  <a:srgbClr val="ffffff"/>
                </a:solidFill>
              </a:uFill>
              <a:latin typeface="Arial"/>
            </a:endParaRPr>
          </a:p>
        </p:txBody>
      </p:sp>
      <p:pic>
        <p:nvPicPr>
          <p:cNvPr id="1297" name="Picture 408" descr="GTP"/>
          <p:cNvPicPr/>
          <p:nvPr/>
        </p:nvPicPr>
        <p:blipFill>
          <a:blip r:embed="rId8"/>
          <a:stretch/>
        </p:blipFill>
        <p:spPr>
          <a:xfrm rot="5400000">
            <a:off x="5290200" y="1211760"/>
            <a:ext cx="261720" cy="349200"/>
          </a:xfrm>
          <a:prstGeom prst="rect">
            <a:avLst/>
          </a:prstGeom>
          <a:ln>
            <a:noFill/>
          </a:ln>
        </p:spPr>
      </p:pic>
      <p:sp>
        <p:nvSpPr>
          <p:cNvPr id="1298" name="CustomShape 836"/>
          <p:cNvSpPr/>
          <p:nvPr/>
        </p:nvSpPr>
        <p:spPr>
          <a:xfrm rot="5400000">
            <a:off x="5316120" y="1356840"/>
            <a:ext cx="293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GTP</a:t>
            </a:r>
            <a:endParaRPr b="0" lang="pt-BR" sz="1800" spc="-1" strike="noStrike">
              <a:solidFill>
                <a:srgbClr val="ffffff"/>
              </a:solidFill>
              <a:uFill>
                <a:solidFill>
                  <a:srgbClr val="ffffff"/>
                </a:solidFill>
              </a:uFill>
              <a:latin typeface="Arial"/>
            </a:endParaRPr>
          </a:p>
        </p:txBody>
      </p:sp>
      <p:sp>
        <p:nvSpPr>
          <p:cNvPr id="1299" name="CustomShape 837"/>
          <p:cNvSpPr/>
          <p:nvPr/>
        </p:nvSpPr>
        <p:spPr>
          <a:xfrm rot="1114200">
            <a:off x="4237920" y="1225800"/>
            <a:ext cx="546120" cy="18432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1300" name="CustomShape 838"/>
          <p:cNvSpPr/>
          <p:nvPr/>
        </p:nvSpPr>
        <p:spPr>
          <a:xfrm rot="615000">
            <a:off x="4437000" y="1329120"/>
            <a:ext cx="311040" cy="856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301" name="CustomShape 839"/>
          <p:cNvSpPr/>
          <p:nvPr/>
        </p:nvSpPr>
        <p:spPr>
          <a:xfrm rot="583800">
            <a:off x="4273560" y="1233360"/>
            <a:ext cx="30600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-I</a:t>
            </a:r>
            <a:endParaRPr b="0" lang="pt-BR" sz="1800" spc="-1" strike="noStrike">
              <a:solidFill>
                <a:srgbClr val="ffffff"/>
              </a:solidFill>
              <a:uFill>
                <a:solidFill>
                  <a:srgbClr val="ffffff"/>
                </a:solidFill>
              </a:uFill>
              <a:latin typeface="Arial"/>
            </a:endParaRPr>
          </a:p>
        </p:txBody>
      </p:sp>
      <p:pic>
        <p:nvPicPr>
          <p:cNvPr id="1302" name="Picture 415" descr="ATP"/>
          <p:cNvPicPr/>
          <p:nvPr/>
        </p:nvPicPr>
        <p:blipFill>
          <a:blip r:embed="rId9"/>
          <a:stretch/>
        </p:blipFill>
        <p:spPr>
          <a:xfrm>
            <a:off x="4325760" y="3092400"/>
            <a:ext cx="481320" cy="133560"/>
          </a:xfrm>
          <a:prstGeom prst="rect">
            <a:avLst/>
          </a:prstGeom>
          <a:ln>
            <a:noFill/>
          </a:ln>
        </p:spPr>
      </p:pic>
      <p:sp>
        <p:nvSpPr>
          <p:cNvPr id="1303" name="CustomShape 840"/>
          <p:cNvSpPr/>
          <p:nvPr/>
        </p:nvSpPr>
        <p:spPr>
          <a:xfrm>
            <a:off x="4474800" y="3092400"/>
            <a:ext cx="282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lgn="ctr"/>
            <a:r>
              <a:rPr b="1" lang="en-US" sz="700" spc="-1" strike="noStrike">
                <a:solidFill>
                  <a:srgbClr val="ffffff"/>
                </a:solidFill>
                <a:uFill>
                  <a:solidFill>
                    <a:srgbClr val="ffffff"/>
                  </a:solidFill>
                </a:uFill>
                <a:latin typeface="Arial"/>
              </a:rPr>
              <a:t>ATP</a:t>
            </a:r>
            <a:endParaRPr b="0" lang="pt-BR" sz="1800" spc="-1" strike="noStrike">
              <a:solidFill>
                <a:srgbClr val="ffffff"/>
              </a:solidFill>
              <a:uFill>
                <a:solidFill>
                  <a:srgbClr val="ffffff"/>
                </a:solidFill>
              </a:uFill>
              <a:latin typeface="Arial"/>
            </a:endParaRPr>
          </a:p>
        </p:txBody>
      </p:sp>
      <p:sp>
        <p:nvSpPr>
          <p:cNvPr id="1304" name="CustomShape 841"/>
          <p:cNvSpPr/>
          <p:nvPr/>
        </p:nvSpPr>
        <p:spPr>
          <a:xfrm rot="20893800">
            <a:off x="2017800" y="149400"/>
            <a:ext cx="844560" cy="2156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a6a00"/>
              </a:gs>
              <a:gs pos="100000">
                <a:srgbClr val="ffb279"/>
              </a:gs>
            </a:gsLst>
            <a:lin ang="2700000"/>
          </a:gradFill>
          <a:ln w="9360">
            <a:solidFill>
              <a:srgbClr val="000000"/>
            </a:solidFill>
            <a:round/>
          </a:ln>
        </p:spPr>
        <p:style>
          <a:lnRef idx="0"/>
          <a:fillRef idx="0"/>
          <a:effectRef idx="0"/>
          <a:fontRef idx="minor"/>
        </p:style>
      </p:sp>
      <p:sp>
        <p:nvSpPr>
          <p:cNvPr id="1305" name="CustomShape 842"/>
          <p:cNvSpPr/>
          <p:nvPr/>
        </p:nvSpPr>
        <p:spPr>
          <a:xfrm rot="21451800">
            <a:off x="2495880" y="252000"/>
            <a:ext cx="240480" cy="45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06" name="CustomShape 843"/>
          <p:cNvSpPr/>
          <p:nvPr/>
        </p:nvSpPr>
        <p:spPr>
          <a:xfrm rot="20893800">
            <a:off x="2106000" y="214560"/>
            <a:ext cx="4186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Netrin1</a:t>
            </a:r>
            <a:endParaRPr b="0" lang="pt-BR" sz="1800" spc="-1" strike="noStrike">
              <a:solidFill>
                <a:srgbClr val="ffffff"/>
              </a:solidFill>
              <a:uFill>
                <a:solidFill>
                  <a:srgbClr val="ffffff"/>
                </a:solidFill>
              </a:uFill>
              <a:latin typeface="Arial"/>
            </a:endParaRPr>
          </a:p>
        </p:txBody>
      </p:sp>
      <p:sp>
        <p:nvSpPr>
          <p:cNvPr id="1307" name="CustomShape 844"/>
          <p:cNvSpPr/>
          <p:nvPr/>
        </p:nvSpPr>
        <p:spPr>
          <a:xfrm>
            <a:off x="3108240" y="890280"/>
            <a:ext cx="515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Na</a:t>
            </a:r>
            <a:endParaRPr b="0" lang="pt-BR" sz="1800" spc="-1" strike="noStrike">
              <a:solidFill>
                <a:srgbClr val="ffffff"/>
              </a:solidFill>
              <a:uFill>
                <a:solidFill>
                  <a:srgbClr val="ffffff"/>
                </a:solidFill>
              </a:uFill>
              <a:latin typeface="Arial"/>
            </a:endParaRPr>
          </a:p>
        </p:txBody>
      </p:sp>
      <p:sp>
        <p:nvSpPr>
          <p:cNvPr id="1308" name="CustomShape 845"/>
          <p:cNvSpPr/>
          <p:nvPr/>
        </p:nvSpPr>
        <p:spPr>
          <a:xfrm>
            <a:off x="3389400" y="836640"/>
            <a:ext cx="234360" cy="2088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1000" spc="-1" strike="noStrike">
                <a:solidFill>
                  <a:srgbClr val="ffffff"/>
                </a:solidFill>
                <a:uFill>
                  <a:solidFill>
                    <a:srgbClr val="ffffff"/>
                  </a:solidFill>
                </a:uFill>
                <a:latin typeface="Arial"/>
              </a:rPr>
              <a:t>+</a:t>
            </a:r>
            <a:endParaRPr b="0" lang="pt-BR" sz="1800" spc="-1" strike="noStrike">
              <a:solidFill>
                <a:srgbClr val="ffffff"/>
              </a:solidFill>
              <a:uFill>
                <a:solidFill>
                  <a:srgbClr val="ffffff"/>
                </a:solidFill>
              </a:uFill>
              <a:latin typeface="Arial"/>
            </a:endParaRPr>
          </a:p>
        </p:txBody>
      </p:sp>
      <p:sp>
        <p:nvSpPr>
          <p:cNvPr id="1309" name="CustomShape 846"/>
          <p:cNvSpPr/>
          <p:nvPr/>
        </p:nvSpPr>
        <p:spPr>
          <a:xfrm>
            <a:off x="3178080" y="997200"/>
            <a:ext cx="3513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Cl</a:t>
            </a:r>
            <a:endParaRPr b="0" lang="pt-BR" sz="1800" spc="-1" strike="noStrike">
              <a:solidFill>
                <a:srgbClr val="ffffff"/>
              </a:solidFill>
              <a:uFill>
                <a:solidFill>
                  <a:srgbClr val="ffffff"/>
                </a:solidFill>
              </a:uFill>
              <a:latin typeface="Arial"/>
            </a:endParaRPr>
          </a:p>
        </p:txBody>
      </p:sp>
      <p:sp>
        <p:nvSpPr>
          <p:cNvPr id="1310" name="CustomShape 847"/>
          <p:cNvSpPr/>
          <p:nvPr/>
        </p:nvSpPr>
        <p:spPr>
          <a:xfrm>
            <a:off x="3259800" y="915840"/>
            <a:ext cx="35136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900" spc="-1" strike="noStrike">
                <a:solidFill>
                  <a:srgbClr val="ffffff"/>
                </a:solidFill>
                <a:uFill>
                  <a:solidFill>
                    <a:srgbClr val="ffffff"/>
                  </a:solidFill>
                </a:uFill>
                <a:latin typeface="Arial"/>
              </a:rPr>
              <a:t>-</a:t>
            </a:r>
            <a:endParaRPr b="0" lang="pt-BR" sz="1800" spc="-1" strike="noStrike">
              <a:solidFill>
                <a:srgbClr val="ffffff"/>
              </a:solidFill>
              <a:uFill>
                <a:solidFill>
                  <a:srgbClr val="ffffff"/>
                </a:solidFill>
              </a:uFill>
              <a:latin typeface="Arial"/>
            </a:endParaRPr>
          </a:p>
        </p:txBody>
      </p:sp>
      <p:sp>
        <p:nvSpPr>
          <p:cNvPr id="1311" name="CustomShape 848"/>
          <p:cNvSpPr/>
          <p:nvPr/>
        </p:nvSpPr>
        <p:spPr>
          <a:xfrm>
            <a:off x="2630520" y="137880"/>
            <a:ext cx="515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Na</a:t>
            </a:r>
            <a:endParaRPr b="0" lang="pt-BR" sz="1800" spc="-1" strike="noStrike">
              <a:solidFill>
                <a:srgbClr val="ffffff"/>
              </a:solidFill>
              <a:uFill>
                <a:solidFill>
                  <a:srgbClr val="ffffff"/>
                </a:solidFill>
              </a:uFill>
              <a:latin typeface="Arial"/>
            </a:endParaRPr>
          </a:p>
        </p:txBody>
      </p:sp>
      <p:sp>
        <p:nvSpPr>
          <p:cNvPr id="1312" name="CustomShape 849"/>
          <p:cNvSpPr/>
          <p:nvPr/>
        </p:nvSpPr>
        <p:spPr>
          <a:xfrm>
            <a:off x="2911680" y="84240"/>
            <a:ext cx="234360" cy="2088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1000" spc="-1" strike="noStrike">
                <a:solidFill>
                  <a:srgbClr val="ffffff"/>
                </a:solidFill>
                <a:uFill>
                  <a:solidFill>
                    <a:srgbClr val="ffffff"/>
                  </a:solidFill>
                </a:uFill>
                <a:latin typeface="Arial"/>
              </a:rPr>
              <a:t>+</a:t>
            </a:r>
            <a:endParaRPr b="0" lang="pt-BR" sz="1800" spc="-1" strike="noStrike">
              <a:solidFill>
                <a:srgbClr val="ffffff"/>
              </a:solidFill>
              <a:uFill>
                <a:solidFill>
                  <a:srgbClr val="ffffff"/>
                </a:solidFill>
              </a:uFill>
              <a:latin typeface="Arial"/>
            </a:endParaRPr>
          </a:p>
        </p:txBody>
      </p:sp>
      <p:sp>
        <p:nvSpPr>
          <p:cNvPr id="1313" name="CustomShape 850"/>
          <p:cNvSpPr/>
          <p:nvPr/>
        </p:nvSpPr>
        <p:spPr>
          <a:xfrm>
            <a:off x="2994120" y="81000"/>
            <a:ext cx="3513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Cl</a:t>
            </a:r>
            <a:endParaRPr b="0" lang="pt-BR" sz="1800" spc="-1" strike="noStrike">
              <a:solidFill>
                <a:srgbClr val="ffffff"/>
              </a:solidFill>
              <a:uFill>
                <a:solidFill>
                  <a:srgbClr val="ffffff"/>
                </a:solidFill>
              </a:uFill>
              <a:latin typeface="Arial"/>
            </a:endParaRPr>
          </a:p>
        </p:txBody>
      </p:sp>
      <p:sp>
        <p:nvSpPr>
          <p:cNvPr id="1314" name="CustomShape 851"/>
          <p:cNvSpPr/>
          <p:nvPr/>
        </p:nvSpPr>
        <p:spPr>
          <a:xfrm>
            <a:off x="3075840" y="0"/>
            <a:ext cx="35136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900" spc="-1" strike="noStrike">
                <a:solidFill>
                  <a:srgbClr val="ffffff"/>
                </a:solidFill>
                <a:uFill>
                  <a:solidFill>
                    <a:srgbClr val="ffffff"/>
                  </a:solidFill>
                </a:uFill>
                <a:latin typeface="Arial"/>
              </a:rPr>
              <a:t>-</a:t>
            </a:r>
            <a:endParaRPr b="0" lang="pt-BR" sz="1800" spc="-1" strike="noStrike">
              <a:solidFill>
                <a:srgbClr val="ffffff"/>
              </a:solidFill>
              <a:uFill>
                <a:solidFill>
                  <a:srgbClr val="ffffff"/>
                </a:solidFill>
              </a:uFill>
              <a:latin typeface="Arial"/>
            </a:endParaRPr>
          </a:p>
        </p:txBody>
      </p:sp>
      <p:sp>
        <p:nvSpPr>
          <p:cNvPr id="1315" name="CustomShape 852"/>
          <p:cNvSpPr/>
          <p:nvPr/>
        </p:nvSpPr>
        <p:spPr>
          <a:xfrm>
            <a:off x="2808360" y="196560"/>
            <a:ext cx="515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K</a:t>
            </a:r>
            <a:endParaRPr b="0" lang="pt-BR" sz="1800" spc="-1" strike="noStrike">
              <a:solidFill>
                <a:srgbClr val="ffffff"/>
              </a:solidFill>
              <a:uFill>
                <a:solidFill>
                  <a:srgbClr val="ffffff"/>
                </a:solidFill>
              </a:uFill>
              <a:latin typeface="Arial"/>
            </a:endParaRPr>
          </a:p>
        </p:txBody>
      </p:sp>
      <p:sp>
        <p:nvSpPr>
          <p:cNvPr id="1316" name="CustomShape 853"/>
          <p:cNvSpPr/>
          <p:nvPr/>
        </p:nvSpPr>
        <p:spPr>
          <a:xfrm>
            <a:off x="2995920" y="133200"/>
            <a:ext cx="234000" cy="2088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1000" spc="-1" strike="noStrike">
                <a:solidFill>
                  <a:srgbClr val="ffffff"/>
                </a:solidFill>
                <a:uFill>
                  <a:solidFill>
                    <a:srgbClr val="ffffff"/>
                  </a:solidFill>
                </a:uFill>
                <a:latin typeface="Arial"/>
              </a:rPr>
              <a:t>+</a:t>
            </a:r>
            <a:endParaRPr b="0" lang="pt-BR" sz="1800" spc="-1" strike="noStrike">
              <a:solidFill>
                <a:srgbClr val="ffffff"/>
              </a:solidFill>
              <a:uFill>
                <a:solidFill>
                  <a:srgbClr val="ffffff"/>
                </a:solidFill>
              </a:uFill>
              <a:latin typeface="Arial"/>
            </a:endParaRPr>
          </a:p>
        </p:txBody>
      </p:sp>
      <p:sp>
        <p:nvSpPr>
          <p:cNvPr id="1317" name="CustomShape 854"/>
          <p:cNvSpPr/>
          <p:nvPr/>
        </p:nvSpPr>
        <p:spPr>
          <a:xfrm>
            <a:off x="3095640" y="819000"/>
            <a:ext cx="515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K</a:t>
            </a:r>
            <a:endParaRPr b="0" lang="pt-BR" sz="1800" spc="-1" strike="noStrike">
              <a:solidFill>
                <a:srgbClr val="ffffff"/>
              </a:solidFill>
              <a:uFill>
                <a:solidFill>
                  <a:srgbClr val="ffffff"/>
                </a:solidFill>
              </a:uFill>
              <a:latin typeface="Arial"/>
            </a:endParaRPr>
          </a:p>
        </p:txBody>
      </p:sp>
      <p:sp>
        <p:nvSpPr>
          <p:cNvPr id="1318" name="CustomShape 855"/>
          <p:cNvSpPr/>
          <p:nvPr/>
        </p:nvSpPr>
        <p:spPr>
          <a:xfrm>
            <a:off x="3283200" y="755640"/>
            <a:ext cx="234000" cy="2088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1000" spc="-1" strike="noStrike">
                <a:solidFill>
                  <a:srgbClr val="ffffff"/>
                </a:solidFill>
                <a:uFill>
                  <a:solidFill>
                    <a:srgbClr val="ffffff"/>
                  </a:solidFill>
                </a:uFill>
                <a:latin typeface="Arial"/>
              </a:rPr>
              <a:t>+</a:t>
            </a:r>
            <a:endParaRPr b="0" lang="pt-BR" sz="1800" spc="-1" strike="noStrike">
              <a:solidFill>
                <a:srgbClr val="ffffff"/>
              </a:solidFill>
              <a:uFill>
                <a:solidFill>
                  <a:srgbClr val="ffffff"/>
                </a:solidFill>
              </a:uFill>
              <a:latin typeface="Arial"/>
            </a:endParaRPr>
          </a:p>
        </p:txBody>
      </p:sp>
      <p:sp>
        <p:nvSpPr>
          <p:cNvPr id="1319" name="CustomShape 856"/>
          <p:cNvSpPr/>
          <p:nvPr/>
        </p:nvSpPr>
        <p:spPr>
          <a:xfrm>
            <a:off x="3311640" y="119160"/>
            <a:ext cx="173880" cy="7632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20" name="CustomShape 857"/>
          <p:cNvSpPr/>
          <p:nvPr/>
        </p:nvSpPr>
        <p:spPr>
          <a:xfrm>
            <a:off x="3454920" y="119160"/>
            <a:ext cx="173880" cy="7632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21" name="CustomShape 858"/>
          <p:cNvSpPr/>
          <p:nvPr/>
        </p:nvSpPr>
        <p:spPr>
          <a:xfrm>
            <a:off x="3255480" y="66600"/>
            <a:ext cx="408960" cy="17316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322" name="CustomShape 859"/>
          <p:cNvSpPr/>
          <p:nvPr/>
        </p:nvSpPr>
        <p:spPr>
          <a:xfrm>
            <a:off x="3235320" y="106560"/>
            <a:ext cx="4856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1323" name="CustomShape 860"/>
          <p:cNvSpPr/>
          <p:nvPr/>
        </p:nvSpPr>
        <p:spPr>
          <a:xfrm>
            <a:off x="3727800" y="158760"/>
            <a:ext cx="174600" cy="7632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24" name="CustomShape 861"/>
          <p:cNvSpPr/>
          <p:nvPr/>
        </p:nvSpPr>
        <p:spPr>
          <a:xfrm>
            <a:off x="3871440" y="158760"/>
            <a:ext cx="174600" cy="7632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25" name="CustomShape 862"/>
          <p:cNvSpPr/>
          <p:nvPr/>
        </p:nvSpPr>
        <p:spPr>
          <a:xfrm>
            <a:off x="3671280" y="106200"/>
            <a:ext cx="410400" cy="17316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326" name="CustomShape 863"/>
          <p:cNvSpPr/>
          <p:nvPr/>
        </p:nvSpPr>
        <p:spPr>
          <a:xfrm>
            <a:off x="3651120" y="146160"/>
            <a:ext cx="4874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1327" name="CustomShape 864"/>
          <p:cNvSpPr/>
          <p:nvPr/>
        </p:nvSpPr>
        <p:spPr>
          <a:xfrm>
            <a:off x="3789360" y="930240"/>
            <a:ext cx="173880" cy="7596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28" name="CustomShape 865"/>
          <p:cNvSpPr/>
          <p:nvPr/>
        </p:nvSpPr>
        <p:spPr>
          <a:xfrm>
            <a:off x="3932640" y="930240"/>
            <a:ext cx="174240" cy="7596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29" name="CustomShape 866"/>
          <p:cNvSpPr/>
          <p:nvPr/>
        </p:nvSpPr>
        <p:spPr>
          <a:xfrm>
            <a:off x="3733200" y="878040"/>
            <a:ext cx="409320" cy="17280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330" name="CustomShape 867"/>
          <p:cNvSpPr/>
          <p:nvPr/>
        </p:nvSpPr>
        <p:spPr>
          <a:xfrm>
            <a:off x="3713040" y="917640"/>
            <a:ext cx="4860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1331" name="CustomShape 868"/>
          <p:cNvSpPr/>
          <p:nvPr/>
        </p:nvSpPr>
        <p:spPr>
          <a:xfrm>
            <a:off x="2943000" y="928440"/>
            <a:ext cx="165960" cy="7128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32" name="CustomShape 869"/>
          <p:cNvSpPr/>
          <p:nvPr/>
        </p:nvSpPr>
        <p:spPr>
          <a:xfrm>
            <a:off x="3079440" y="928440"/>
            <a:ext cx="165960" cy="7128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333" name="CustomShape 870"/>
          <p:cNvSpPr/>
          <p:nvPr/>
        </p:nvSpPr>
        <p:spPr>
          <a:xfrm>
            <a:off x="2889360" y="879480"/>
            <a:ext cx="390240" cy="16200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334" name="CustomShape 871"/>
          <p:cNvSpPr/>
          <p:nvPr/>
        </p:nvSpPr>
        <p:spPr>
          <a:xfrm>
            <a:off x="2870280" y="915840"/>
            <a:ext cx="46332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1335" name="CustomShape 872"/>
          <p:cNvSpPr/>
          <p:nvPr/>
        </p:nvSpPr>
        <p:spPr>
          <a:xfrm>
            <a:off x="3300480" y="655560"/>
            <a:ext cx="388440" cy="16704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36" name="CustomShape 873"/>
          <p:cNvSpPr/>
          <p:nvPr/>
        </p:nvSpPr>
        <p:spPr>
          <a:xfrm>
            <a:off x="3391200" y="698400"/>
            <a:ext cx="194040" cy="8352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37" name="CustomShape 874"/>
          <p:cNvSpPr/>
          <p:nvPr/>
        </p:nvSpPr>
        <p:spPr>
          <a:xfrm>
            <a:off x="3375360" y="690480"/>
            <a:ext cx="24048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338" name="CustomShape 875"/>
          <p:cNvSpPr/>
          <p:nvPr/>
        </p:nvSpPr>
        <p:spPr>
          <a:xfrm rot="530400">
            <a:off x="5492520" y="1631880"/>
            <a:ext cx="591840" cy="201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1339" name="CustomShape 876"/>
          <p:cNvSpPr/>
          <p:nvPr/>
        </p:nvSpPr>
        <p:spPr>
          <a:xfrm rot="31200">
            <a:off x="5717160" y="1729440"/>
            <a:ext cx="336960" cy="93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340" name="CustomShape 877"/>
          <p:cNvSpPr/>
          <p:nvPr/>
        </p:nvSpPr>
        <p:spPr>
          <a:xfrm>
            <a:off x="5602680" y="1679400"/>
            <a:ext cx="22680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341" name="CustomShape 878"/>
          <p:cNvSpPr/>
          <p:nvPr/>
        </p:nvSpPr>
        <p:spPr>
          <a:xfrm rot="530400">
            <a:off x="5076360" y="1654200"/>
            <a:ext cx="592200" cy="20160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1342" name="CustomShape 879"/>
          <p:cNvSpPr/>
          <p:nvPr/>
        </p:nvSpPr>
        <p:spPr>
          <a:xfrm rot="31200">
            <a:off x="5301000" y="1751760"/>
            <a:ext cx="337320" cy="936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343" name="CustomShape 880"/>
          <p:cNvSpPr/>
          <p:nvPr/>
        </p:nvSpPr>
        <p:spPr>
          <a:xfrm>
            <a:off x="5191560" y="1676520"/>
            <a:ext cx="24372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344" name="CustomShape 881"/>
          <p:cNvSpPr/>
          <p:nvPr/>
        </p:nvSpPr>
        <p:spPr>
          <a:xfrm>
            <a:off x="2673360" y="3129120"/>
            <a:ext cx="1020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Metabolic Energy</a:t>
            </a:r>
            <a:endParaRPr b="0" lang="pt-BR" sz="1800" spc="-1" strike="noStrike">
              <a:solidFill>
                <a:srgbClr val="ffffff"/>
              </a:solidFill>
              <a:uFill>
                <a:solidFill>
                  <a:srgbClr val="ffffff"/>
                </a:solidFill>
              </a:uFill>
              <a:latin typeface="Arial"/>
            </a:endParaRPr>
          </a:p>
        </p:txBody>
      </p:sp>
      <p:sp>
        <p:nvSpPr>
          <p:cNvPr id="1345" name="CustomShape 882"/>
          <p:cNvSpPr/>
          <p:nvPr/>
        </p:nvSpPr>
        <p:spPr>
          <a:xfrm>
            <a:off x="0" y="2898720"/>
            <a:ext cx="7747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Survival</a:t>
            </a:r>
            <a:endParaRPr b="0" lang="pt-BR" sz="1800" spc="-1" strike="noStrike">
              <a:solidFill>
                <a:srgbClr val="ffffff"/>
              </a:solidFill>
              <a:uFill>
                <a:solidFill>
                  <a:srgbClr val="ffffff"/>
                </a:solidFill>
              </a:uFill>
              <a:latin typeface="Arial"/>
            </a:endParaRPr>
          </a:p>
        </p:txBody>
      </p:sp>
      <p:sp>
        <p:nvSpPr>
          <p:cNvPr id="1346" name="CustomShape 883"/>
          <p:cNvSpPr/>
          <p:nvPr/>
        </p:nvSpPr>
        <p:spPr>
          <a:xfrm>
            <a:off x="11160" y="3557520"/>
            <a:ext cx="9032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Lipolysis</a:t>
            </a:r>
            <a:endParaRPr b="0" lang="pt-BR" sz="1800" spc="-1" strike="noStrike">
              <a:solidFill>
                <a:srgbClr val="ffffff"/>
              </a:solidFill>
              <a:uFill>
                <a:solidFill>
                  <a:srgbClr val="ffffff"/>
                </a:solidFill>
              </a:uFill>
              <a:latin typeface="Arial"/>
            </a:endParaRPr>
          </a:p>
        </p:txBody>
      </p:sp>
      <p:sp>
        <p:nvSpPr>
          <p:cNvPr id="1347" name="CustomShape 884"/>
          <p:cNvSpPr/>
          <p:nvPr/>
        </p:nvSpPr>
        <p:spPr>
          <a:xfrm>
            <a:off x="0" y="4189320"/>
            <a:ext cx="9032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Glycogen</a:t>
            </a:r>
            <a:endParaRPr b="0" lang="pt-BR" sz="1800" spc="-1" strike="noStrike">
              <a:solidFill>
                <a:srgbClr val="ffffff"/>
              </a:solidFill>
              <a:uFill>
                <a:solidFill>
                  <a:srgbClr val="ffffff"/>
                </a:solidFill>
              </a:uFill>
              <a:latin typeface="Arial"/>
            </a:endParaRPr>
          </a:p>
        </p:txBody>
      </p:sp>
      <p:sp>
        <p:nvSpPr>
          <p:cNvPr id="1348" name="CustomShape 885"/>
          <p:cNvSpPr/>
          <p:nvPr/>
        </p:nvSpPr>
        <p:spPr>
          <a:xfrm>
            <a:off x="-47520" y="4811760"/>
            <a:ext cx="11030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Myocardial Contraction</a:t>
            </a:r>
            <a:endParaRPr b="0" lang="pt-BR" sz="1800" spc="-1" strike="noStrike">
              <a:solidFill>
                <a:srgbClr val="ffffff"/>
              </a:solidFill>
              <a:uFill>
                <a:solidFill>
                  <a:srgbClr val="ffffff"/>
                </a:solidFill>
              </a:uFill>
              <a:latin typeface="Arial"/>
            </a:endParaRPr>
          </a:p>
        </p:txBody>
      </p:sp>
      <p:sp>
        <p:nvSpPr>
          <p:cNvPr id="1349" name="CustomShape 886"/>
          <p:cNvSpPr/>
          <p:nvPr/>
        </p:nvSpPr>
        <p:spPr>
          <a:xfrm>
            <a:off x="-69840" y="5380200"/>
            <a:ext cx="1101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Oncogenesis</a:t>
            </a:r>
            <a:endParaRPr b="0" lang="pt-BR" sz="1800" spc="-1" strike="noStrike">
              <a:solidFill>
                <a:srgbClr val="ffffff"/>
              </a:solidFill>
              <a:uFill>
                <a:solidFill>
                  <a:srgbClr val="ffffff"/>
                </a:solidFill>
              </a:uFill>
              <a:latin typeface="Arial"/>
            </a:endParaRPr>
          </a:p>
        </p:txBody>
      </p:sp>
      <p:sp>
        <p:nvSpPr>
          <p:cNvPr id="1350" name="CustomShape 887"/>
          <p:cNvSpPr/>
          <p:nvPr/>
        </p:nvSpPr>
        <p:spPr>
          <a:xfrm>
            <a:off x="868320" y="5614920"/>
            <a:ext cx="1101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Glycogen Synthesis</a:t>
            </a:r>
            <a:endParaRPr b="0" lang="pt-BR" sz="1800" spc="-1" strike="noStrike">
              <a:solidFill>
                <a:srgbClr val="ffffff"/>
              </a:solidFill>
              <a:uFill>
                <a:solidFill>
                  <a:srgbClr val="ffffff"/>
                </a:solidFill>
              </a:uFill>
              <a:latin typeface="Arial"/>
            </a:endParaRPr>
          </a:p>
        </p:txBody>
      </p:sp>
      <p:sp>
        <p:nvSpPr>
          <p:cNvPr id="1351" name="CustomShape 888"/>
          <p:cNvSpPr/>
          <p:nvPr/>
        </p:nvSpPr>
        <p:spPr>
          <a:xfrm>
            <a:off x="90360" y="5961240"/>
            <a:ext cx="11970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 Proliferation</a:t>
            </a:r>
            <a:endParaRPr b="0" lang="pt-BR" sz="1800" spc="-1" strike="noStrike">
              <a:solidFill>
                <a:srgbClr val="ffffff"/>
              </a:solidFill>
              <a:uFill>
                <a:solidFill>
                  <a:srgbClr val="ffffff"/>
                </a:solidFill>
              </a:uFill>
              <a:latin typeface="Arial"/>
            </a:endParaRPr>
          </a:p>
        </p:txBody>
      </p:sp>
      <p:sp>
        <p:nvSpPr>
          <p:cNvPr id="1352" name="CustomShape 889"/>
          <p:cNvSpPr/>
          <p:nvPr/>
        </p:nvSpPr>
        <p:spPr>
          <a:xfrm>
            <a:off x="378000" y="4330800"/>
            <a:ext cx="93816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Glucose-1-</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Phosphate</a:t>
            </a:r>
            <a:endParaRPr b="0" lang="pt-BR" sz="1800" spc="-1" strike="noStrike">
              <a:solidFill>
                <a:srgbClr val="ffffff"/>
              </a:solidFill>
              <a:uFill>
                <a:solidFill>
                  <a:srgbClr val="ffffff"/>
                </a:solidFill>
              </a:uFill>
              <a:latin typeface="Arial"/>
            </a:endParaRPr>
          </a:p>
        </p:txBody>
      </p:sp>
      <p:sp>
        <p:nvSpPr>
          <p:cNvPr id="1353" name="CustomShape 890"/>
          <p:cNvSpPr/>
          <p:nvPr/>
        </p:nvSpPr>
        <p:spPr>
          <a:xfrm>
            <a:off x="2649600" y="5576760"/>
            <a:ext cx="12319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Endothelial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Cell Regulation</a:t>
            </a:r>
            <a:endParaRPr b="0" lang="pt-BR" sz="1800" spc="-1" strike="noStrike">
              <a:solidFill>
                <a:srgbClr val="ffffff"/>
              </a:solidFill>
              <a:uFill>
                <a:solidFill>
                  <a:srgbClr val="ffffff"/>
                </a:solidFill>
              </a:uFill>
              <a:latin typeface="Arial"/>
            </a:endParaRPr>
          </a:p>
        </p:txBody>
      </p:sp>
      <p:sp>
        <p:nvSpPr>
          <p:cNvPr id="1354" name="CustomShape 891"/>
          <p:cNvSpPr/>
          <p:nvPr/>
        </p:nvSpPr>
        <p:spPr>
          <a:xfrm>
            <a:off x="1630440" y="4929120"/>
            <a:ext cx="12301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Regulation of Cytoskeleton</a:t>
            </a:r>
            <a:endParaRPr b="0" lang="pt-BR" sz="1800" spc="-1" strike="noStrike">
              <a:solidFill>
                <a:srgbClr val="ffffff"/>
              </a:solidFill>
              <a:uFill>
                <a:solidFill>
                  <a:srgbClr val="ffffff"/>
                </a:solidFill>
              </a:uFill>
              <a:latin typeface="Arial"/>
            </a:endParaRPr>
          </a:p>
        </p:txBody>
      </p:sp>
      <p:sp>
        <p:nvSpPr>
          <p:cNvPr id="1355" name="CustomShape 892"/>
          <p:cNvSpPr/>
          <p:nvPr/>
        </p:nvSpPr>
        <p:spPr>
          <a:xfrm rot="19354200">
            <a:off x="1923840" y="1142640"/>
            <a:ext cx="101916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Myocardial Contraction</a:t>
            </a:r>
            <a:endParaRPr b="0" lang="pt-BR" sz="1800" spc="-1" strike="noStrike">
              <a:solidFill>
                <a:srgbClr val="ffffff"/>
              </a:solidFill>
              <a:uFill>
                <a:solidFill>
                  <a:srgbClr val="ffffff"/>
                </a:solidFill>
              </a:uFill>
              <a:latin typeface="Arial"/>
            </a:endParaRPr>
          </a:p>
        </p:txBody>
      </p:sp>
      <p:sp>
        <p:nvSpPr>
          <p:cNvPr id="1356" name="CustomShape 893"/>
          <p:cNvSpPr/>
          <p:nvPr/>
        </p:nvSpPr>
        <p:spPr>
          <a:xfrm>
            <a:off x="5729400" y="1519200"/>
            <a:ext cx="10191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Metabolic Energy</a:t>
            </a:r>
            <a:endParaRPr b="0" lang="pt-BR" sz="1800" spc="-1" strike="noStrike">
              <a:solidFill>
                <a:srgbClr val="ffffff"/>
              </a:solidFill>
              <a:uFill>
                <a:solidFill>
                  <a:srgbClr val="ffffff"/>
                </a:solidFill>
              </a:uFill>
              <a:latin typeface="Arial"/>
            </a:endParaRPr>
          </a:p>
        </p:txBody>
      </p:sp>
      <p:sp>
        <p:nvSpPr>
          <p:cNvPr id="1357" name="CustomShape 894"/>
          <p:cNvSpPr/>
          <p:nvPr/>
        </p:nvSpPr>
        <p:spPr>
          <a:xfrm>
            <a:off x="3262320" y="4375080"/>
            <a:ext cx="12319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Cardiovascular Homeostasis</a:t>
            </a:r>
            <a:endParaRPr b="0" lang="pt-BR" sz="1800" spc="-1" strike="noStrike">
              <a:solidFill>
                <a:srgbClr val="ffffff"/>
              </a:solidFill>
              <a:uFill>
                <a:solidFill>
                  <a:srgbClr val="ffffff"/>
                </a:solidFill>
              </a:uFill>
              <a:latin typeface="Arial"/>
            </a:endParaRPr>
          </a:p>
        </p:txBody>
      </p:sp>
      <p:sp>
        <p:nvSpPr>
          <p:cNvPr id="1358" name="CustomShape 895"/>
          <p:cNvSpPr/>
          <p:nvPr/>
        </p:nvSpPr>
        <p:spPr>
          <a:xfrm>
            <a:off x="5918040" y="4505400"/>
            <a:ext cx="1230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Cytokine Production</a:t>
            </a:r>
            <a:endParaRPr b="0" lang="pt-BR" sz="1800" spc="-1" strike="noStrike">
              <a:solidFill>
                <a:srgbClr val="ffffff"/>
              </a:solidFill>
              <a:uFill>
                <a:solidFill>
                  <a:srgbClr val="ffffff"/>
                </a:solidFill>
              </a:uFill>
              <a:latin typeface="Arial"/>
            </a:endParaRPr>
          </a:p>
        </p:txBody>
      </p:sp>
      <p:sp>
        <p:nvSpPr>
          <p:cNvPr id="1359" name="CustomShape 896"/>
          <p:cNvSpPr/>
          <p:nvPr/>
        </p:nvSpPr>
        <p:spPr>
          <a:xfrm>
            <a:off x="6813720" y="4344840"/>
            <a:ext cx="84456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Survival</a:t>
            </a:r>
            <a:endParaRPr b="0" lang="pt-BR" sz="1800" spc="-1" strike="noStrike">
              <a:solidFill>
                <a:srgbClr val="ffffff"/>
              </a:solidFill>
              <a:uFill>
                <a:solidFill>
                  <a:srgbClr val="ffffff"/>
                </a:solidFill>
              </a:uFill>
              <a:latin typeface="Arial"/>
            </a:endParaRPr>
          </a:p>
        </p:txBody>
      </p:sp>
      <p:sp>
        <p:nvSpPr>
          <p:cNvPr id="1360" name="CustomShape 897"/>
          <p:cNvSpPr/>
          <p:nvPr/>
        </p:nvSpPr>
        <p:spPr>
          <a:xfrm>
            <a:off x="7067520" y="4898880"/>
            <a:ext cx="84312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Protein Retention</a:t>
            </a:r>
            <a:endParaRPr b="0" lang="pt-BR" sz="1800" spc="-1" strike="noStrike">
              <a:solidFill>
                <a:srgbClr val="ffffff"/>
              </a:solidFill>
              <a:uFill>
                <a:solidFill>
                  <a:srgbClr val="ffffff"/>
                </a:solidFill>
              </a:uFill>
              <a:latin typeface="Arial"/>
            </a:endParaRPr>
          </a:p>
        </p:txBody>
      </p:sp>
      <p:pic>
        <p:nvPicPr>
          <p:cNvPr id="1361" name="Picture 534" descr="DNA 01"/>
          <p:cNvPicPr/>
          <p:nvPr/>
        </p:nvPicPr>
        <p:blipFill>
          <a:blip r:embed="rId10"/>
          <a:stretch/>
        </p:blipFill>
        <p:spPr>
          <a:xfrm>
            <a:off x="1425600" y="6261120"/>
            <a:ext cx="946080" cy="142920"/>
          </a:xfrm>
          <a:prstGeom prst="rect">
            <a:avLst/>
          </a:prstGeom>
          <a:ln>
            <a:noFill/>
          </a:ln>
        </p:spPr>
      </p:pic>
      <p:sp>
        <p:nvSpPr>
          <p:cNvPr id="1362" name="CustomShape 898"/>
          <p:cNvSpPr/>
          <p:nvPr/>
        </p:nvSpPr>
        <p:spPr>
          <a:xfrm flipH="1" rot="186600">
            <a:off x="1461600" y="6184440"/>
            <a:ext cx="690840" cy="1828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1363" name="CustomShape 899"/>
          <p:cNvSpPr/>
          <p:nvPr/>
        </p:nvSpPr>
        <p:spPr>
          <a:xfrm flipH="1" rot="186600">
            <a:off x="1633320" y="6201000"/>
            <a:ext cx="399240" cy="60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364" name="CustomShape 900"/>
          <p:cNvSpPr/>
          <p:nvPr/>
        </p:nvSpPr>
        <p:spPr>
          <a:xfrm>
            <a:off x="1624320" y="6224040"/>
            <a:ext cx="3380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NFAT</a:t>
            </a:r>
            <a:endParaRPr b="0" lang="pt-BR" sz="1800" spc="-1" strike="noStrike">
              <a:solidFill>
                <a:srgbClr val="ffffff"/>
              </a:solidFill>
              <a:uFill>
                <a:solidFill>
                  <a:srgbClr val="ffffff"/>
                </a:solidFill>
              </a:uFill>
              <a:latin typeface="Arial"/>
            </a:endParaRPr>
          </a:p>
        </p:txBody>
      </p:sp>
      <p:sp>
        <p:nvSpPr>
          <p:cNvPr id="1365" name="CustomShape 901"/>
          <p:cNvSpPr/>
          <p:nvPr/>
        </p:nvSpPr>
        <p:spPr>
          <a:xfrm>
            <a:off x="1650960" y="6035760"/>
            <a:ext cx="749520" cy="162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366fb"/>
              </a:gs>
              <a:gs pos="100000">
                <a:srgbClr val="e29afc"/>
              </a:gs>
            </a:gsLst>
            <a:lin ang="2700000"/>
          </a:gradFill>
          <a:ln w="9360">
            <a:solidFill>
              <a:srgbClr val="000000"/>
            </a:solidFill>
            <a:round/>
          </a:ln>
        </p:spPr>
        <p:style>
          <a:lnRef idx="0"/>
          <a:fillRef idx="0"/>
          <a:effectRef idx="0"/>
          <a:fontRef idx="minor"/>
        </p:style>
      </p:sp>
      <p:sp>
        <p:nvSpPr>
          <p:cNvPr id="1366" name="CustomShape 902"/>
          <p:cNvSpPr/>
          <p:nvPr/>
        </p:nvSpPr>
        <p:spPr>
          <a:xfrm rot="557400">
            <a:off x="2068560" y="6139440"/>
            <a:ext cx="213480" cy="33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67" name="CustomShape 903"/>
          <p:cNvSpPr/>
          <p:nvPr/>
        </p:nvSpPr>
        <p:spPr>
          <a:xfrm>
            <a:off x="1728360" y="6053040"/>
            <a:ext cx="368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14-3-3</a:t>
            </a:r>
            <a:endParaRPr b="0" lang="pt-BR" sz="1800" spc="-1" strike="noStrike">
              <a:solidFill>
                <a:srgbClr val="ffffff"/>
              </a:solidFill>
              <a:uFill>
                <a:solidFill>
                  <a:srgbClr val="ffffff"/>
                </a:solidFill>
              </a:uFill>
              <a:latin typeface="Arial"/>
            </a:endParaRPr>
          </a:p>
        </p:txBody>
      </p:sp>
      <p:sp>
        <p:nvSpPr>
          <p:cNvPr id="1368" name="CustomShape 904"/>
          <p:cNvSpPr/>
          <p:nvPr/>
        </p:nvSpPr>
        <p:spPr>
          <a:xfrm>
            <a:off x="1685880" y="6100920"/>
            <a:ext cx="477360" cy="1695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369" name="CustomShape 905"/>
          <p:cNvSpPr/>
          <p:nvPr/>
        </p:nvSpPr>
        <p:spPr>
          <a:xfrm>
            <a:off x="1797480" y="6144120"/>
            <a:ext cx="238320" cy="849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370" name="CustomShape 906"/>
          <p:cNvSpPr/>
          <p:nvPr/>
        </p:nvSpPr>
        <p:spPr>
          <a:xfrm>
            <a:off x="1812960" y="6136920"/>
            <a:ext cx="1850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pic>
        <p:nvPicPr>
          <p:cNvPr id="1371" name="Picture 550" descr="DNA 01"/>
          <p:cNvPicPr/>
          <p:nvPr/>
        </p:nvPicPr>
        <p:blipFill>
          <a:blip r:embed="rId11"/>
          <a:stretch/>
        </p:blipFill>
        <p:spPr>
          <a:xfrm>
            <a:off x="5815080" y="5978520"/>
            <a:ext cx="1014480" cy="166680"/>
          </a:xfrm>
          <a:prstGeom prst="rect">
            <a:avLst/>
          </a:prstGeom>
          <a:ln>
            <a:noFill/>
          </a:ln>
        </p:spPr>
      </p:pic>
      <p:sp>
        <p:nvSpPr>
          <p:cNvPr id="1372" name="CustomShape 907"/>
          <p:cNvSpPr/>
          <p:nvPr/>
        </p:nvSpPr>
        <p:spPr>
          <a:xfrm flipH="1" rot="186600">
            <a:off x="6044760" y="5943600"/>
            <a:ext cx="601920" cy="162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1373" name="CustomShape 908"/>
          <p:cNvSpPr/>
          <p:nvPr/>
        </p:nvSpPr>
        <p:spPr>
          <a:xfrm flipH="1" rot="186600">
            <a:off x="6194520" y="5958720"/>
            <a:ext cx="348120" cy="540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374" name="CustomShape 909"/>
          <p:cNvSpPr/>
          <p:nvPr/>
        </p:nvSpPr>
        <p:spPr>
          <a:xfrm>
            <a:off x="6115680" y="5973480"/>
            <a:ext cx="3380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NFAT</a:t>
            </a:r>
            <a:endParaRPr b="0" lang="pt-BR" sz="1800" spc="-1" strike="noStrike">
              <a:solidFill>
                <a:srgbClr val="ffffff"/>
              </a:solidFill>
              <a:uFill>
                <a:solidFill>
                  <a:srgbClr val="ffffff"/>
                </a:solidFill>
              </a:uFill>
              <a:latin typeface="Arial"/>
            </a:endParaRPr>
          </a:p>
        </p:txBody>
      </p:sp>
      <p:pic>
        <p:nvPicPr>
          <p:cNvPr id="1375" name="Picture 556" descr="DNA 01"/>
          <p:cNvPicPr/>
          <p:nvPr/>
        </p:nvPicPr>
        <p:blipFill>
          <a:blip r:embed="rId12"/>
          <a:stretch/>
        </p:blipFill>
        <p:spPr>
          <a:xfrm>
            <a:off x="3610080" y="6256440"/>
            <a:ext cx="2679480" cy="145800"/>
          </a:xfrm>
          <a:prstGeom prst="rect">
            <a:avLst/>
          </a:prstGeom>
          <a:ln>
            <a:noFill/>
          </a:ln>
        </p:spPr>
      </p:pic>
      <p:sp>
        <p:nvSpPr>
          <p:cNvPr id="1376" name="CustomShape 910"/>
          <p:cNvSpPr/>
          <p:nvPr/>
        </p:nvSpPr>
        <p:spPr>
          <a:xfrm rot="530400">
            <a:off x="2771280" y="5927400"/>
            <a:ext cx="568440" cy="1490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6ff00"/>
              </a:gs>
              <a:gs pos="100000">
                <a:srgbClr val="fdff9b"/>
              </a:gs>
            </a:gsLst>
            <a:lin ang="5730000"/>
          </a:gradFill>
          <a:ln>
            <a:noFill/>
          </a:ln>
        </p:spPr>
        <p:style>
          <a:lnRef idx="0"/>
          <a:fillRef idx="0"/>
          <a:effectRef idx="0"/>
          <a:fontRef idx="minor"/>
        </p:style>
      </p:sp>
      <p:sp>
        <p:nvSpPr>
          <p:cNvPr id="1377" name="CustomShape 911"/>
          <p:cNvSpPr/>
          <p:nvPr/>
        </p:nvSpPr>
        <p:spPr>
          <a:xfrm rot="31200">
            <a:off x="2988000" y="6001200"/>
            <a:ext cx="323640" cy="691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378" name="CustomShape 912"/>
          <p:cNvSpPr/>
          <p:nvPr/>
        </p:nvSpPr>
        <p:spPr>
          <a:xfrm>
            <a:off x="2876400" y="596736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APC</a:t>
            </a:r>
            <a:endParaRPr b="0" lang="pt-BR" sz="1800" spc="-1" strike="noStrike">
              <a:solidFill>
                <a:srgbClr val="ffffff"/>
              </a:solidFill>
              <a:uFill>
                <a:solidFill>
                  <a:srgbClr val="ffffff"/>
                </a:solidFill>
              </a:uFill>
              <a:latin typeface="Arial"/>
            </a:endParaRPr>
          </a:p>
        </p:txBody>
      </p:sp>
      <p:sp>
        <p:nvSpPr>
          <p:cNvPr id="1379" name="CustomShape 913"/>
          <p:cNvSpPr/>
          <p:nvPr/>
        </p:nvSpPr>
        <p:spPr>
          <a:xfrm>
            <a:off x="1708200" y="6404040"/>
            <a:ext cx="84456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Survival</a:t>
            </a:r>
            <a:endParaRPr b="0" lang="pt-BR" sz="1800" spc="-1" strike="noStrike">
              <a:solidFill>
                <a:srgbClr val="ffffff"/>
              </a:solidFill>
              <a:uFill>
                <a:solidFill>
                  <a:srgbClr val="ffffff"/>
                </a:solidFill>
              </a:uFill>
              <a:latin typeface="Arial"/>
            </a:endParaRPr>
          </a:p>
        </p:txBody>
      </p:sp>
      <p:sp>
        <p:nvSpPr>
          <p:cNvPr id="1380" name="CustomShape 914"/>
          <p:cNvSpPr/>
          <p:nvPr/>
        </p:nvSpPr>
        <p:spPr>
          <a:xfrm>
            <a:off x="4541760" y="6451560"/>
            <a:ext cx="9730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Gene Expression</a:t>
            </a:r>
            <a:endParaRPr b="0" lang="pt-BR" sz="1800" spc="-1" strike="noStrike">
              <a:solidFill>
                <a:srgbClr val="ffffff"/>
              </a:solidFill>
              <a:uFill>
                <a:solidFill>
                  <a:srgbClr val="ffffff"/>
                </a:solidFill>
              </a:uFill>
              <a:latin typeface="Arial"/>
            </a:endParaRPr>
          </a:p>
        </p:txBody>
      </p:sp>
      <p:sp>
        <p:nvSpPr>
          <p:cNvPr id="1381" name="CustomShape 915"/>
          <p:cNvSpPr/>
          <p:nvPr/>
        </p:nvSpPr>
        <p:spPr>
          <a:xfrm>
            <a:off x="5688000" y="6585120"/>
            <a:ext cx="11016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 Survival</a:t>
            </a:r>
            <a:endParaRPr b="0" lang="pt-BR" sz="1800" spc="-1" strike="noStrike">
              <a:solidFill>
                <a:srgbClr val="ffffff"/>
              </a:solidFill>
              <a:uFill>
                <a:solidFill>
                  <a:srgbClr val="ffffff"/>
                </a:solidFill>
              </a:uFill>
              <a:latin typeface="Arial"/>
            </a:endParaRPr>
          </a:p>
        </p:txBody>
      </p:sp>
      <p:sp>
        <p:nvSpPr>
          <p:cNvPr id="1382" name="CustomShape 916"/>
          <p:cNvSpPr/>
          <p:nvPr/>
        </p:nvSpPr>
        <p:spPr>
          <a:xfrm>
            <a:off x="38160" y="4587840"/>
            <a:ext cx="888840" cy="16308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Glycolysis</a:t>
            </a:r>
            <a:endParaRPr b="0" lang="pt-BR" sz="1800" spc="-1" strike="noStrike">
              <a:solidFill>
                <a:srgbClr val="ffffff"/>
              </a:solidFill>
              <a:uFill>
                <a:solidFill>
                  <a:srgbClr val="ffffff"/>
                </a:solidFill>
              </a:uFill>
              <a:latin typeface="Arial"/>
            </a:endParaRPr>
          </a:p>
        </p:txBody>
      </p:sp>
      <p:sp>
        <p:nvSpPr>
          <p:cNvPr id="1383" name="CustomShape 917"/>
          <p:cNvSpPr/>
          <p:nvPr/>
        </p:nvSpPr>
        <p:spPr>
          <a:xfrm>
            <a:off x="2759040" y="4116240"/>
            <a:ext cx="91440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eNOS</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Signaling</a:t>
            </a:r>
            <a:endParaRPr b="0" lang="pt-BR" sz="1800" spc="-1" strike="noStrike">
              <a:solidFill>
                <a:srgbClr val="ffffff"/>
              </a:solidFill>
              <a:uFill>
                <a:solidFill>
                  <a:srgbClr val="ffffff"/>
                </a:solidFill>
              </a:uFill>
              <a:latin typeface="Arial"/>
            </a:endParaRPr>
          </a:p>
        </p:txBody>
      </p:sp>
      <p:sp>
        <p:nvSpPr>
          <p:cNvPr id="1384" name="CustomShape 918"/>
          <p:cNvSpPr/>
          <p:nvPr/>
        </p:nvSpPr>
        <p:spPr>
          <a:xfrm>
            <a:off x="4397400" y="4484520"/>
            <a:ext cx="104472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Fatty Acid Metabolism</a:t>
            </a:r>
            <a:endParaRPr b="0" lang="pt-BR" sz="1800" spc="-1" strike="noStrike">
              <a:solidFill>
                <a:srgbClr val="ffffff"/>
              </a:solidFill>
              <a:uFill>
                <a:solidFill>
                  <a:srgbClr val="ffffff"/>
                </a:solidFill>
              </a:uFill>
              <a:latin typeface="Arial"/>
            </a:endParaRPr>
          </a:p>
        </p:txBody>
      </p:sp>
      <p:sp>
        <p:nvSpPr>
          <p:cNvPr id="1385" name="CustomShape 919"/>
          <p:cNvSpPr/>
          <p:nvPr/>
        </p:nvSpPr>
        <p:spPr>
          <a:xfrm>
            <a:off x="7068960" y="3973680"/>
            <a:ext cx="901800" cy="16308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Rap2 Pathway</a:t>
            </a:r>
            <a:endParaRPr b="0" lang="pt-BR" sz="1800" spc="-1" strike="noStrike">
              <a:solidFill>
                <a:srgbClr val="ffffff"/>
              </a:solidFill>
              <a:uFill>
                <a:solidFill>
                  <a:srgbClr val="ffffff"/>
                </a:solidFill>
              </a:uFill>
              <a:latin typeface="Arial"/>
            </a:endParaRPr>
          </a:p>
        </p:txBody>
      </p:sp>
      <p:sp>
        <p:nvSpPr>
          <p:cNvPr id="1386" name="CustomShape 920"/>
          <p:cNvSpPr/>
          <p:nvPr/>
        </p:nvSpPr>
        <p:spPr>
          <a:xfrm>
            <a:off x="69840" y="3327480"/>
            <a:ext cx="104472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14-3-3/BAD</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1387" name="CustomShape 921"/>
          <p:cNvSpPr/>
          <p:nvPr/>
        </p:nvSpPr>
        <p:spPr>
          <a:xfrm>
            <a:off x="6923160" y="3598920"/>
            <a:ext cx="833400" cy="16308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Rap1 Pathway</a:t>
            </a:r>
            <a:endParaRPr b="0" lang="pt-BR" sz="1800" spc="-1" strike="noStrike">
              <a:solidFill>
                <a:srgbClr val="ffffff"/>
              </a:solidFill>
              <a:uFill>
                <a:solidFill>
                  <a:srgbClr val="ffffff"/>
                </a:solidFill>
              </a:uFill>
              <a:latin typeface="Arial"/>
            </a:endParaRPr>
          </a:p>
        </p:txBody>
      </p:sp>
      <p:sp>
        <p:nvSpPr>
          <p:cNvPr id="1388" name="CustomShape 922"/>
          <p:cNvSpPr/>
          <p:nvPr/>
        </p:nvSpPr>
        <p:spPr>
          <a:xfrm>
            <a:off x="6689880" y="3381480"/>
            <a:ext cx="90324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p70S6K</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1389" name="CustomShape 923"/>
          <p:cNvSpPr/>
          <p:nvPr/>
        </p:nvSpPr>
        <p:spPr>
          <a:xfrm>
            <a:off x="6350040" y="3141720"/>
            <a:ext cx="90324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mTOR</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Signaling</a:t>
            </a:r>
            <a:endParaRPr b="0" lang="pt-BR" sz="1800" spc="-1" strike="noStrike">
              <a:solidFill>
                <a:srgbClr val="ffffff"/>
              </a:solidFill>
              <a:uFill>
                <a:solidFill>
                  <a:srgbClr val="ffffff"/>
                </a:solidFill>
              </a:uFill>
              <a:latin typeface="Arial"/>
            </a:endParaRPr>
          </a:p>
        </p:txBody>
      </p:sp>
      <p:sp>
        <p:nvSpPr>
          <p:cNvPr id="1390" name="CustomShape 924"/>
          <p:cNvSpPr/>
          <p:nvPr/>
        </p:nvSpPr>
        <p:spPr>
          <a:xfrm>
            <a:off x="5418000" y="4262400"/>
            <a:ext cx="91440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p38</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Signaling</a:t>
            </a:r>
            <a:endParaRPr b="0" lang="pt-BR" sz="1800" spc="-1" strike="noStrike">
              <a:solidFill>
                <a:srgbClr val="ffffff"/>
              </a:solidFill>
              <a:uFill>
                <a:solidFill>
                  <a:srgbClr val="ffffff"/>
                </a:solidFill>
              </a:uFill>
              <a:latin typeface="Arial"/>
            </a:endParaRPr>
          </a:p>
        </p:txBody>
      </p:sp>
      <p:sp>
        <p:nvSpPr>
          <p:cNvPr id="1391" name="CustomShape 925"/>
          <p:cNvSpPr/>
          <p:nvPr/>
        </p:nvSpPr>
        <p:spPr>
          <a:xfrm>
            <a:off x="6711840" y="2919240"/>
            <a:ext cx="1020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 Growth</a:t>
            </a:r>
            <a:endParaRPr b="0" lang="pt-BR" sz="1800" spc="-1" strike="noStrike">
              <a:solidFill>
                <a:srgbClr val="ffffff"/>
              </a:solidFill>
              <a:uFill>
                <a:solidFill>
                  <a:srgbClr val="ffffff"/>
                </a:solidFill>
              </a:uFill>
              <a:latin typeface="Arial"/>
            </a:endParaRPr>
          </a:p>
        </p:txBody>
      </p:sp>
      <p:sp>
        <p:nvSpPr>
          <p:cNvPr id="1392" name="CustomShape 926"/>
          <p:cNvSpPr/>
          <p:nvPr/>
        </p:nvSpPr>
        <p:spPr>
          <a:xfrm>
            <a:off x="5722920" y="1165320"/>
            <a:ext cx="85572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Akt</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Signaling</a:t>
            </a:r>
            <a:endParaRPr b="0" lang="pt-BR" sz="1800" spc="-1" strike="noStrike">
              <a:solidFill>
                <a:srgbClr val="ffffff"/>
              </a:solidFill>
              <a:uFill>
                <a:solidFill>
                  <a:srgbClr val="ffffff"/>
                </a:solidFill>
              </a:uFill>
              <a:latin typeface="Arial"/>
            </a:endParaRPr>
          </a:p>
        </p:txBody>
      </p:sp>
      <p:sp>
        <p:nvSpPr>
          <p:cNvPr id="1393" name="CustomShape 927"/>
          <p:cNvSpPr/>
          <p:nvPr/>
        </p:nvSpPr>
        <p:spPr>
          <a:xfrm>
            <a:off x="7182000" y="3033720"/>
            <a:ext cx="106668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Cell Survival,</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Chemotaxis</a:t>
            </a:r>
            <a:endParaRPr b="0" lang="pt-BR" sz="1800" spc="-1" strike="noStrike">
              <a:solidFill>
                <a:srgbClr val="ffffff"/>
              </a:solidFill>
              <a:uFill>
                <a:solidFill>
                  <a:srgbClr val="ffffff"/>
                </a:solidFill>
              </a:uFill>
              <a:latin typeface="Arial"/>
            </a:endParaRPr>
          </a:p>
        </p:txBody>
      </p:sp>
      <p:sp>
        <p:nvSpPr>
          <p:cNvPr id="1394" name="TextShape 928"/>
          <p:cNvSpPr txBox="1"/>
          <p:nvPr/>
        </p:nvSpPr>
        <p:spPr>
          <a:xfrm>
            <a:off x="6896160" y="0"/>
            <a:ext cx="2247840" cy="195120"/>
          </a:xfrm>
          <a:prstGeom prst="rect">
            <a:avLst/>
          </a:prstGeom>
          <a:noFill/>
          <a:ln>
            <a:noFill/>
          </a:ln>
        </p:spPr>
        <p:txBody>
          <a:bodyPr anchor="ctr"/>
          <a:p>
            <a:pPr algn="ctr"/>
            <a:r>
              <a:rPr b="1" lang="en-US" sz="1100" spc="-1" strike="noStrike">
                <a:solidFill>
                  <a:srgbClr val="ffff00"/>
                </a:solidFill>
                <a:uFill>
                  <a:solidFill>
                    <a:srgbClr val="ffffff"/>
                  </a:solidFill>
                </a:uFill>
                <a:latin typeface="Arial"/>
              </a:rPr>
              <a:t>cAMP Pathway</a:t>
            </a:r>
            <a:r>
              <a:rPr b="0" lang="en-US" sz="3900" spc="-1" strike="noStrike">
                <a:solidFill>
                  <a:srgbClr val="000000"/>
                </a:solidFill>
                <a:uFill>
                  <a:solidFill>
                    <a:srgbClr val="ffffff"/>
                  </a:solidFill>
                </a:uFill>
                <a:latin typeface="Arial"/>
              </a:rPr>
              <a:t> </a:t>
            </a:r>
            <a:endParaRPr b="0" lang="pt-BR" sz="4400" spc="-1" strike="noStrike">
              <a:solidFill>
                <a:srgbClr val="000000"/>
              </a:solidFill>
              <a:uFill>
                <a:solidFill>
                  <a:srgbClr val="ffffff"/>
                </a:solidFill>
              </a:uFill>
              <a:latin typeface="Arial"/>
            </a:endParaRPr>
          </a:p>
        </p:txBody>
      </p:sp>
      <p:sp>
        <p:nvSpPr>
          <p:cNvPr id="1395" name="CustomShape 929"/>
          <p:cNvSpPr/>
          <p:nvPr/>
        </p:nvSpPr>
        <p:spPr>
          <a:xfrm>
            <a:off x="411120" y="81000"/>
            <a:ext cx="141768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Epinephrine,</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Norepinephrine</a:t>
            </a:r>
            <a:endParaRPr b="0" lang="pt-BR" sz="1800" spc="-1" strike="noStrike">
              <a:solidFill>
                <a:srgbClr val="ffffff"/>
              </a:solidFill>
              <a:uFill>
                <a:solidFill>
                  <a:srgbClr val="ffffff"/>
                </a:solidFill>
              </a:uFill>
              <a:latin typeface="Arial"/>
            </a:endParaRPr>
          </a:p>
        </p:txBody>
      </p:sp>
      <p:sp>
        <p:nvSpPr>
          <p:cNvPr id="1396" name="CustomShape 930"/>
          <p:cNvSpPr/>
          <p:nvPr/>
        </p:nvSpPr>
        <p:spPr>
          <a:xfrm>
            <a:off x="2362320" y="1685880"/>
            <a:ext cx="636480" cy="187200"/>
          </a:xfrm>
          <a:custGeom>
            <a:avLst/>
            <a:gdLst/>
            <a:ahLst/>
            <a:rect l="0" t="0" r="r" b="b"/>
            <a:pathLst>
              <a:path w="1770" h="522">
                <a:moveTo>
                  <a:pt x="160" y="0"/>
                </a:moveTo>
                <a:lnTo>
                  <a:pt x="1608" y="0"/>
                </a:lnTo>
                <a:lnTo>
                  <a:pt x="1769" y="160"/>
                </a:lnTo>
                <a:lnTo>
                  <a:pt x="1769" y="360"/>
                </a:lnTo>
                <a:lnTo>
                  <a:pt x="1608" y="521"/>
                </a:lnTo>
                <a:lnTo>
                  <a:pt x="160" y="521"/>
                </a:lnTo>
                <a:lnTo>
                  <a:pt x="0" y="360"/>
                </a:lnTo>
                <a:lnTo>
                  <a:pt x="0" y="160"/>
                </a:lnTo>
                <a:lnTo>
                  <a:pt x="160"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1397" name="CustomShape 931"/>
          <p:cNvSpPr/>
          <p:nvPr/>
        </p:nvSpPr>
        <p:spPr>
          <a:xfrm rot="21476400">
            <a:off x="2702520" y="1766880"/>
            <a:ext cx="259200" cy="67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398" name="CustomShape 932"/>
          <p:cNvSpPr/>
          <p:nvPr/>
        </p:nvSpPr>
        <p:spPr>
          <a:xfrm>
            <a:off x="2550240" y="1736280"/>
            <a:ext cx="2170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Calm</a:t>
            </a:r>
            <a:endParaRPr b="0" lang="pt-BR" sz="1800" spc="-1" strike="noStrike">
              <a:solidFill>
                <a:srgbClr val="ffffff"/>
              </a:solidFill>
              <a:uFill>
                <a:solidFill>
                  <a:srgbClr val="ffffff"/>
                </a:solidFill>
              </a:uFill>
              <a:latin typeface="Arial"/>
            </a:endParaRPr>
          </a:p>
        </p:txBody>
      </p:sp>
      <p:sp>
        <p:nvSpPr>
          <p:cNvPr id="1399" name="CustomShape 933"/>
          <p:cNvSpPr/>
          <p:nvPr/>
        </p:nvSpPr>
        <p:spPr>
          <a:xfrm>
            <a:off x="1519200" y="2209680"/>
            <a:ext cx="635040" cy="189000"/>
          </a:xfrm>
          <a:custGeom>
            <a:avLst/>
            <a:gdLst/>
            <a:ahLst/>
            <a:rect l="0" t="0" r="r" b="b"/>
            <a:pathLst>
              <a:path w="1765" h="527">
                <a:moveTo>
                  <a:pt x="162" y="0"/>
                </a:moveTo>
                <a:lnTo>
                  <a:pt x="1602" y="0"/>
                </a:lnTo>
                <a:lnTo>
                  <a:pt x="1764" y="162"/>
                </a:lnTo>
                <a:lnTo>
                  <a:pt x="1764" y="363"/>
                </a:lnTo>
                <a:lnTo>
                  <a:pt x="1602" y="526"/>
                </a:lnTo>
                <a:lnTo>
                  <a:pt x="162" y="526"/>
                </a:lnTo>
                <a:lnTo>
                  <a:pt x="0" y="363"/>
                </a:lnTo>
                <a:lnTo>
                  <a:pt x="0" y="162"/>
                </a:lnTo>
                <a:lnTo>
                  <a:pt x="162" y="0"/>
                </a:lnTo>
              </a:path>
            </a:pathLst>
          </a:custGeom>
          <a:gradFill>
            <a:gsLst>
              <a:gs pos="0">
                <a:srgbClr val="007068"/>
              </a:gs>
              <a:gs pos="50000">
                <a:srgbClr val="00ffea"/>
              </a:gs>
              <a:gs pos="100000">
                <a:srgbClr val="007068"/>
              </a:gs>
            </a:gsLst>
            <a:lin ang="5400000"/>
          </a:gradFill>
          <a:ln>
            <a:noFill/>
          </a:ln>
        </p:spPr>
        <p:style>
          <a:lnRef idx="0"/>
          <a:fillRef idx="0"/>
          <a:effectRef idx="0"/>
          <a:fontRef idx="minor"/>
        </p:style>
      </p:sp>
      <p:sp>
        <p:nvSpPr>
          <p:cNvPr id="1400" name="CustomShape 934"/>
          <p:cNvSpPr/>
          <p:nvPr/>
        </p:nvSpPr>
        <p:spPr>
          <a:xfrm rot="21476400">
            <a:off x="1824840" y="2274480"/>
            <a:ext cx="327240" cy="100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01" name="CustomShape 935"/>
          <p:cNvSpPr/>
          <p:nvPr/>
        </p:nvSpPr>
        <p:spPr>
          <a:xfrm>
            <a:off x="1618200" y="2260800"/>
            <a:ext cx="3070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CamK4</a:t>
            </a:r>
            <a:endParaRPr b="0" lang="pt-BR" sz="1800" spc="-1" strike="noStrike">
              <a:solidFill>
                <a:srgbClr val="ffffff"/>
              </a:solidFill>
              <a:uFill>
                <a:solidFill>
                  <a:srgbClr val="ffffff"/>
                </a:solidFill>
              </a:uFill>
              <a:latin typeface="Arial"/>
            </a:endParaRPr>
          </a:p>
        </p:txBody>
      </p:sp>
      <p:sp>
        <p:nvSpPr>
          <p:cNvPr id="1402" name="CustomShape 936"/>
          <p:cNvSpPr/>
          <p:nvPr/>
        </p:nvSpPr>
        <p:spPr>
          <a:xfrm>
            <a:off x="885960" y="2000160"/>
            <a:ext cx="635040" cy="189000"/>
          </a:xfrm>
          <a:custGeom>
            <a:avLst/>
            <a:gdLst/>
            <a:ahLst/>
            <a:rect l="0" t="0" r="r" b="b"/>
            <a:pathLst>
              <a:path w="1765" h="527">
                <a:moveTo>
                  <a:pt x="162" y="0"/>
                </a:moveTo>
                <a:lnTo>
                  <a:pt x="1602" y="0"/>
                </a:lnTo>
                <a:lnTo>
                  <a:pt x="1764" y="162"/>
                </a:lnTo>
                <a:lnTo>
                  <a:pt x="1764" y="363"/>
                </a:lnTo>
                <a:lnTo>
                  <a:pt x="1602" y="526"/>
                </a:lnTo>
                <a:lnTo>
                  <a:pt x="162" y="526"/>
                </a:lnTo>
                <a:lnTo>
                  <a:pt x="0" y="363"/>
                </a:lnTo>
                <a:lnTo>
                  <a:pt x="0" y="162"/>
                </a:lnTo>
                <a:lnTo>
                  <a:pt x="162" y="0"/>
                </a:lnTo>
              </a:path>
            </a:pathLst>
          </a:custGeom>
          <a:gradFill>
            <a:gsLst>
              <a:gs pos="0">
                <a:srgbClr val="007068"/>
              </a:gs>
              <a:gs pos="50000">
                <a:srgbClr val="00ffea"/>
              </a:gs>
              <a:gs pos="100000">
                <a:srgbClr val="007068"/>
              </a:gs>
            </a:gsLst>
            <a:lin ang="5400000"/>
          </a:gradFill>
          <a:ln>
            <a:noFill/>
          </a:ln>
        </p:spPr>
        <p:style>
          <a:lnRef idx="0"/>
          <a:fillRef idx="0"/>
          <a:effectRef idx="0"/>
          <a:fontRef idx="minor"/>
        </p:style>
      </p:sp>
      <p:sp>
        <p:nvSpPr>
          <p:cNvPr id="1403" name="CustomShape 937"/>
          <p:cNvSpPr/>
          <p:nvPr/>
        </p:nvSpPr>
        <p:spPr>
          <a:xfrm rot="21476400">
            <a:off x="1191600" y="2064960"/>
            <a:ext cx="327240" cy="100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04" name="CustomShape 938"/>
          <p:cNvSpPr/>
          <p:nvPr/>
        </p:nvSpPr>
        <p:spPr>
          <a:xfrm>
            <a:off x="984960" y="2051280"/>
            <a:ext cx="3070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CamKs</a:t>
            </a:r>
            <a:endParaRPr b="0" lang="pt-BR" sz="1800" spc="-1" strike="noStrike">
              <a:solidFill>
                <a:srgbClr val="ffffff"/>
              </a:solidFill>
              <a:uFill>
                <a:solidFill>
                  <a:srgbClr val="ffffff"/>
                </a:solidFill>
              </a:uFill>
              <a:latin typeface="Arial"/>
            </a:endParaRPr>
          </a:p>
        </p:txBody>
      </p:sp>
      <p:sp>
        <p:nvSpPr>
          <p:cNvPr id="1405" name="CustomShape 939"/>
          <p:cNvSpPr/>
          <p:nvPr/>
        </p:nvSpPr>
        <p:spPr>
          <a:xfrm>
            <a:off x="3184560" y="1700280"/>
            <a:ext cx="635040" cy="189000"/>
          </a:xfrm>
          <a:custGeom>
            <a:avLst/>
            <a:gdLst/>
            <a:ahLst/>
            <a:rect l="0" t="0" r="r" b="b"/>
            <a:pathLst>
              <a:path w="1765" h="527">
                <a:moveTo>
                  <a:pt x="162" y="0"/>
                </a:moveTo>
                <a:lnTo>
                  <a:pt x="1602" y="0"/>
                </a:lnTo>
                <a:lnTo>
                  <a:pt x="1764" y="162"/>
                </a:lnTo>
                <a:lnTo>
                  <a:pt x="1764" y="363"/>
                </a:lnTo>
                <a:lnTo>
                  <a:pt x="1602" y="526"/>
                </a:lnTo>
                <a:lnTo>
                  <a:pt x="162" y="526"/>
                </a:lnTo>
                <a:lnTo>
                  <a:pt x="0" y="363"/>
                </a:lnTo>
                <a:lnTo>
                  <a:pt x="0" y="162"/>
                </a:lnTo>
                <a:lnTo>
                  <a:pt x="162" y="0"/>
                </a:lnTo>
              </a:path>
            </a:pathLst>
          </a:custGeom>
          <a:gradFill>
            <a:gsLst>
              <a:gs pos="0">
                <a:srgbClr val="007068"/>
              </a:gs>
              <a:gs pos="50000">
                <a:srgbClr val="00ffea"/>
              </a:gs>
              <a:gs pos="100000">
                <a:srgbClr val="007068"/>
              </a:gs>
            </a:gsLst>
            <a:lin ang="5400000"/>
          </a:gradFill>
          <a:ln>
            <a:noFill/>
          </a:ln>
        </p:spPr>
        <p:style>
          <a:lnRef idx="0"/>
          <a:fillRef idx="0"/>
          <a:effectRef idx="0"/>
          <a:fontRef idx="minor"/>
        </p:style>
      </p:sp>
      <p:sp>
        <p:nvSpPr>
          <p:cNvPr id="1406" name="CustomShape 940"/>
          <p:cNvSpPr/>
          <p:nvPr/>
        </p:nvSpPr>
        <p:spPr>
          <a:xfrm rot="21476400">
            <a:off x="3490200" y="1765080"/>
            <a:ext cx="327240" cy="100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07" name="CustomShape 941"/>
          <p:cNvSpPr/>
          <p:nvPr/>
        </p:nvSpPr>
        <p:spPr>
          <a:xfrm>
            <a:off x="3283560" y="1751400"/>
            <a:ext cx="3070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CamK2</a:t>
            </a:r>
            <a:endParaRPr b="0" lang="pt-BR" sz="1800" spc="-1" strike="noStrike">
              <a:solidFill>
                <a:srgbClr val="ffffff"/>
              </a:solidFill>
              <a:uFill>
                <a:solidFill>
                  <a:srgbClr val="ffffff"/>
                </a:solidFill>
              </a:uFill>
              <a:latin typeface="Arial"/>
            </a:endParaRPr>
          </a:p>
        </p:txBody>
      </p:sp>
      <p:sp>
        <p:nvSpPr>
          <p:cNvPr id="1408" name="CustomShape 942"/>
          <p:cNvSpPr/>
          <p:nvPr/>
        </p:nvSpPr>
        <p:spPr>
          <a:xfrm>
            <a:off x="6380280" y="1892160"/>
            <a:ext cx="588960" cy="165240"/>
          </a:xfrm>
          <a:custGeom>
            <a:avLst/>
            <a:gdLst/>
            <a:ahLst/>
            <a:rect l="0" t="0" r="r" b="b"/>
            <a:pathLst>
              <a:path w="1638" h="461">
                <a:moveTo>
                  <a:pt x="141" y="0"/>
                </a:moveTo>
                <a:lnTo>
                  <a:pt x="1495" y="0"/>
                </a:lnTo>
                <a:lnTo>
                  <a:pt x="1637" y="141"/>
                </a:lnTo>
                <a:lnTo>
                  <a:pt x="1637" y="318"/>
                </a:lnTo>
                <a:lnTo>
                  <a:pt x="1495" y="460"/>
                </a:lnTo>
                <a:lnTo>
                  <a:pt x="141" y="460"/>
                </a:lnTo>
                <a:lnTo>
                  <a:pt x="0" y="318"/>
                </a:lnTo>
                <a:lnTo>
                  <a:pt x="0" y="141"/>
                </a:lnTo>
                <a:lnTo>
                  <a:pt x="141"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1409" name="CustomShape 943"/>
          <p:cNvSpPr/>
          <p:nvPr/>
        </p:nvSpPr>
        <p:spPr>
          <a:xfrm rot="21476400">
            <a:off x="6694560" y="1963440"/>
            <a:ext cx="239760" cy="59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10" name="CustomShape 944"/>
          <p:cNvSpPr/>
          <p:nvPr/>
        </p:nvSpPr>
        <p:spPr>
          <a:xfrm>
            <a:off x="6535800" y="1936800"/>
            <a:ext cx="1882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PKC</a:t>
            </a:r>
            <a:endParaRPr b="0" lang="pt-BR" sz="1800" spc="-1" strike="noStrike">
              <a:solidFill>
                <a:srgbClr val="ffffff"/>
              </a:solidFill>
              <a:uFill>
                <a:solidFill>
                  <a:srgbClr val="ffffff"/>
                </a:solidFill>
              </a:uFill>
              <a:latin typeface="Arial"/>
            </a:endParaRPr>
          </a:p>
        </p:txBody>
      </p:sp>
      <p:sp>
        <p:nvSpPr>
          <p:cNvPr id="1411" name="CustomShape 945"/>
          <p:cNvSpPr/>
          <p:nvPr/>
        </p:nvSpPr>
        <p:spPr>
          <a:xfrm>
            <a:off x="7068960" y="1461960"/>
            <a:ext cx="677880" cy="1656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1412" name="CustomShape 946"/>
          <p:cNvSpPr/>
          <p:nvPr/>
        </p:nvSpPr>
        <p:spPr>
          <a:xfrm rot="21020400">
            <a:off x="7475040" y="1568880"/>
            <a:ext cx="233640" cy="414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13" name="CustomShape 947"/>
          <p:cNvSpPr/>
          <p:nvPr/>
        </p:nvSpPr>
        <p:spPr>
          <a:xfrm>
            <a:off x="7215480" y="1517400"/>
            <a:ext cx="2890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PLC</a:t>
            </a:r>
            <a:endParaRPr b="0" lang="pt-BR" sz="1800" spc="-1" strike="noStrike">
              <a:solidFill>
                <a:srgbClr val="ffffff"/>
              </a:solidFill>
              <a:uFill>
                <a:solidFill>
                  <a:srgbClr val="ffffff"/>
                </a:solidFill>
              </a:uFill>
              <a:latin typeface="Arial"/>
            </a:endParaRPr>
          </a:p>
        </p:txBody>
      </p:sp>
      <p:sp>
        <p:nvSpPr>
          <p:cNvPr id="1414" name="CustomShape 948"/>
          <p:cNvSpPr/>
          <p:nvPr/>
        </p:nvSpPr>
        <p:spPr>
          <a:xfrm>
            <a:off x="372960" y="3760920"/>
            <a:ext cx="747720" cy="1864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aca0"/>
              </a:gs>
              <a:gs pos="100000">
                <a:srgbClr val="b7fffa"/>
              </a:gs>
            </a:gsLst>
            <a:lin ang="2700000"/>
          </a:gradFill>
          <a:ln w="9360">
            <a:solidFill>
              <a:srgbClr val="000000"/>
            </a:solidFill>
            <a:round/>
          </a:ln>
        </p:spPr>
        <p:style>
          <a:lnRef idx="0"/>
          <a:fillRef idx="0"/>
          <a:effectRef idx="0"/>
          <a:fontRef idx="minor"/>
        </p:style>
      </p:sp>
      <p:sp>
        <p:nvSpPr>
          <p:cNvPr id="1415" name="CustomShape 949"/>
          <p:cNvSpPr/>
          <p:nvPr/>
        </p:nvSpPr>
        <p:spPr>
          <a:xfrm rot="21020400">
            <a:off x="820440" y="3881520"/>
            <a:ext cx="257760" cy="46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16" name="CustomShape 950"/>
          <p:cNvSpPr/>
          <p:nvPr/>
        </p:nvSpPr>
        <p:spPr>
          <a:xfrm>
            <a:off x="564120" y="3845160"/>
            <a:ext cx="2890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HSL</a:t>
            </a:r>
            <a:endParaRPr b="0" lang="pt-BR" sz="1800" spc="-1" strike="noStrike">
              <a:solidFill>
                <a:srgbClr val="ffffff"/>
              </a:solidFill>
              <a:uFill>
                <a:solidFill>
                  <a:srgbClr val="ffffff"/>
                </a:solidFill>
              </a:uFill>
              <a:latin typeface="Arial"/>
            </a:endParaRPr>
          </a:p>
        </p:txBody>
      </p:sp>
      <p:sp>
        <p:nvSpPr>
          <p:cNvPr id="1417" name="CustomShape 951"/>
          <p:cNvSpPr/>
          <p:nvPr/>
        </p:nvSpPr>
        <p:spPr>
          <a:xfrm>
            <a:off x="1119240" y="3940200"/>
            <a:ext cx="590400" cy="134640"/>
          </a:xfrm>
          <a:custGeom>
            <a:avLst/>
            <a:gdLst/>
            <a:ahLst/>
            <a:rect l="0" t="0" r="r" b="b"/>
            <a:pathLst>
              <a:path w="1641" h="376">
                <a:moveTo>
                  <a:pt x="115" y="0"/>
                </a:moveTo>
                <a:lnTo>
                  <a:pt x="1525" y="0"/>
                </a:lnTo>
                <a:lnTo>
                  <a:pt x="1640" y="115"/>
                </a:lnTo>
                <a:lnTo>
                  <a:pt x="1640" y="259"/>
                </a:lnTo>
                <a:lnTo>
                  <a:pt x="1525" y="375"/>
                </a:lnTo>
                <a:lnTo>
                  <a:pt x="115" y="375"/>
                </a:lnTo>
                <a:lnTo>
                  <a:pt x="0" y="259"/>
                </a:lnTo>
                <a:lnTo>
                  <a:pt x="0" y="115"/>
                </a:lnTo>
                <a:lnTo>
                  <a:pt x="115" y="0"/>
                </a:lnTo>
              </a:path>
            </a:pathLst>
          </a:custGeom>
          <a:gradFill>
            <a:gsLst>
              <a:gs pos="0">
                <a:srgbClr val="247ffa"/>
              </a:gs>
              <a:gs pos="50000">
                <a:srgbClr val="99c4fd"/>
              </a:gs>
              <a:gs pos="100000">
                <a:srgbClr val="247ffa"/>
              </a:gs>
            </a:gsLst>
            <a:lin ang="5400000"/>
          </a:gradFill>
          <a:ln>
            <a:noFill/>
          </a:ln>
        </p:spPr>
        <p:style>
          <a:lnRef idx="0"/>
          <a:fillRef idx="0"/>
          <a:effectRef idx="0"/>
          <a:fontRef idx="minor"/>
        </p:style>
      </p:sp>
      <p:sp>
        <p:nvSpPr>
          <p:cNvPr id="1418" name="CustomShape 952"/>
          <p:cNvSpPr/>
          <p:nvPr/>
        </p:nvSpPr>
        <p:spPr>
          <a:xfrm rot="21476400">
            <a:off x="1434600" y="3998160"/>
            <a:ext cx="240480" cy="486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19" name="CustomShape 953"/>
          <p:cNvSpPr/>
          <p:nvPr/>
        </p:nvSpPr>
        <p:spPr>
          <a:xfrm>
            <a:off x="1290600" y="3976560"/>
            <a:ext cx="1882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PHK</a:t>
            </a:r>
            <a:endParaRPr b="0" lang="pt-BR" sz="1800" spc="-1" strike="noStrike">
              <a:solidFill>
                <a:srgbClr val="ffffff"/>
              </a:solidFill>
              <a:uFill>
                <a:solidFill>
                  <a:srgbClr val="ffffff"/>
                </a:solidFill>
              </a:uFill>
              <a:latin typeface="Arial"/>
            </a:endParaRPr>
          </a:p>
        </p:txBody>
      </p:sp>
      <p:sp>
        <p:nvSpPr>
          <p:cNvPr id="1420" name="CustomShape 954"/>
          <p:cNvSpPr/>
          <p:nvPr/>
        </p:nvSpPr>
        <p:spPr>
          <a:xfrm>
            <a:off x="1263600" y="3816360"/>
            <a:ext cx="388800" cy="16848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21" name="CustomShape 955"/>
          <p:cNvSpPr/>
          <p:nvPr/>
        </p:nvSpPr>
        <p:spPr>
          <a:xfrm>
            <a:off x="1354320" y="3859560"/>
            <a:ext cx="19404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22" name="CustomShape 956"/>
          <p:cNvSpPr/>
          <p:nvPr/>
        </p:nvSpPr>
        <p:spPr>
          <a:xfrm>
            <a:off x="1338480" y="3850920"/>
            <a:ext cx="24084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23" name="CustomShape 957"/>
          <p:cNvSpPr/>
          <p:nvPr/>
        </p:nvSpPr>
        <p:spPr>
          <a:xfrm>
            <a:off x="936720" y="4160880"/>
            <a:ext cx="654840" cy="1202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1424" name="CustomShape 958"/>
          <p:cNvSpPr/>
          <p:nvPr/>
        </p:nvSpPr>
        <p:spPr>
          <a:xfrm rot="21020400">
            <a:off x="1328760" y="4238280"/>
            <a:ext cx="225720" cy="29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25" name="CustomShape 959"/>
          <p:cNvSpPr/>
          <p:nvPr/>
        </p:nvSpPr>
        <p:spPr>
          <a:xfrm>
            <a:off x="1076400" y="419580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PYG</a:t>
            </a:r>
            <a:endParaRPr b="0" lang="pt-BR" sz="1800" spc="-1" strike="noStrike">
              <a:solidFill>
                <a:srgbClr val="ffffff"/>
              </a:solidFill>
              <a:uFill>
                <a:solidFill>
                  <a:srgbClr val="ffffff"/>
                </a:solidFill>
              </a:uFill>
              <a:latin typeface="Arial"/>
            </a:endParaRPr>
          </a:p>
        </p:txBody>
      </p:sp>
      <p:sp>
        <p:nvSpPr>
          <p:cNvPr id="1426" name="CustomShape 960"/>
          <p:cNvSpPr/>
          <p:nvPr/>
        </p:nvSpPr>
        <p:spPr>
          <a:xfrm>
            <a:off x="1253520" y="4079880"/>
            <a:ext cx="351360" cy="14688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27" name="CustomShape 961"/>
          <p:cNvSpPr/>
          <p:nvPr/>
        </p:nvSpPr>
        <p:spPr>
          <a:xfrm>
            <a:off x="1335600" y="4117320"/>
            <a:ext cx="175320" cy="734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28" name="CustomShape 962"/>
          <p:cNvSpPr/>
          <p:nvPr/>
        </p:nvSpPr>
        <p:spPr>
          <a:xfrm>
            <a:off x="1322280" y="4110120"/>
            <a:ext cx="21600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29" name="CustomShape 963"/>
          <p:cNvSpPr/>
          <p:nvPr/>
        </p:nvSpPr>
        <p:spPr>
          <a:xfrm>
            <a:off x="6541920" y="1622520"/>
            <a:ext cx="422280" cy="180720"/>
          </a:xfrm>
          <a:prstGeom prst="ellipse">
            <a:avLst/>
          </a:prstGeom>
          <a:blipFill>
            <a:blip r:embed="rId13"/>
            <a:tile/>
          </a:blipFill>
          <a:ln w="9360">
            <a:solidFill>
              <a:srgbClr val="000000"/>
            </a:solidFill>
            <a:miter/>
          </a:ln>
        </p:spPr>
        <p:style>
          <a:lnRef idx="0"/>
          <a:fillRef idx="0"/>
          <a:effectRef idx="0"/>
          <a:fontRef idx="minor"/>
        </p:style>
        <p:txBody>
          <a:bodyPr wrap="none" lIns="55800" rIns="55800" tIns="28080" bIns="28080" anchor="ctr"/>
          <a:p>
            <a:pPr algn="ctr"/>
            <a:r>
              <a:rPr b="1" lang="en-US" sz="700" spc="-1" strike="noStrike">
                <a:solidFill>
                  <a:srgbClr val="ffffff"/>
                </a:solidFill>
                <a:uFill>
                  <a:solidFill>
                    <a:srgbClr val="ffffff"/>
                  </a:solidFill>
                </a:uFill>
                <a:latin typeface="Arial"/>
              </a:rPr>
              <a:t>DAG</a:t>
            </a:r>
            <a:endParaRPr b="0" lang="pt-BR" sz="1800" spc="-1" strike="noStrike">
              <a:solidFill>
                <a:srgbClr val="ffffff"/>
              </a:solidFill>
              <a:uFill>
                <a:solidFill>
                  <a:srgbClr val="ffffff"/>
                </a:solidFill>
              </a:uFill>
              <a:latin typeface="Arial"/>
            </a:endParaRPr>
          </a:p>
        </p:txBody>
      </p:sp>
      <p:sp>
        <p:nvSpPr>
          <p:cNvPr id="1430" name="CustomShape 964"/>
          <p:cNvSpPr/>
          <p:nvPr/>
        </p:nvSpPr>
        <p:spPr>
          <a:xfrm>
            <a:off x="7358040" y="2016000"/>
            <a:ext cx="446040" cy="181080"/>
          </a:xfrm>
          <a:prstGeom prst="ellipse">
            <a:avLst/>
          </a:prstGeom>
          <a:blipFill>
            <a:blip r:embed="rId14"/>
            <a:tile/>
          </a:blipFill>
          <a:ln w="9360">
            <a:solidFill>
              <a:srgbClr val="000000"/>
            </a:solidFill>
            <a:miter/>
          </a:ln>
        </p:spPr>
        <p:style>
          <a:lnRef idx="0"/>
          <a:fillRef idx="0"/>
          <a:effectRef idx="0"/>
          <a:fontRef idx="minor"/>
        </p:style>
        <p:txBody>
          <a:bodyPr wrap="none" lIns="55800" rIns="55800" tIns="28080" bIns="28080" anchor="ctr"/>
          <a:p>
            <a:pPr algn="ctr"/>
            <a:r>
              <a:rPr b="1" lang="en-US" sz="700" spc="-1" strike="noStrike">
                <a:solidFill>
                  <a:srgbClr val="ffffff"/>
                </a:solidFill>
                <a:uFill>
                  <a:solidFill>
                    <a:srgbClr val="ffffff"/>
                  </a:solidFill>
                </a:uFill>
                <a:latin typeface="Arial"/>
              </a:rPr>
              <a:t>IP3</a:t>
            </a:r>
            <a:endParaRPr b="0" lang="pt-BR" sz="1800" spc="-1" strike="noStrike">
              <a:solidFill>
                <a:srgbClr val="ffffff"/>
              </a:solidFill>
              <a:uFill>
                <a:solidFill>
                  <a:srgbClr val="ffffff"/>
                </a:solidFill>
              </a:uFill>
              <a:latin typeface="Arial"/>
            </a:endParaRPr>
          </a:p>
        </p:txBody>
      </p:sp>
      <p:sp>
        <p:nvSpPr>
          <p:cNvPr id="1431" name="CustomShape 965"/>
          <p:cNvSpPr/>
          <p:nvPr/>
        </p:nvSpPr>
        <p:spPr>
          <a:xfrm>
            <a:off x="7230960" y="1693800"/>
            <a:ext cx="422280" cy="182520"/>
          </a:xfrm>
          <a:prstGeom prst="ellipse">
            <a:avLst/>
          </a:prstGeom>
          <a:blipFill>
            <a:blip r:embed="rId15"/>
            <a:tile/>
          </a:blipFill>
          <a:ln w="9360">
            <a:solidFill>
              <a:srgbClr val="000000"/>
            </a:solidFill>
            <a:miter/>
          </a:ln>
        </p:spPr>
        <p:style>
          <a:lnRef idx="0"/>
          <a:fillRef idx="0"/>
          <a:effectRef idx="0"/>
          <a:fontRef idx="minor"/>
        </p:style>
        <p:txBody>
          <a:bodyPr wrap="none" lIns="55800" rIns="55800" tIns="28080" bIns="28080" anchor="ctr"/>
          <a:p>
            <a:pPr algn="ctr"/>
            <a:r>
              <a:rPr b="1" lang="en-US" sz="700" spc="-1" strike="noStrike">
                <a:solidFill>
                  <a:srgbClr val="ffffff"/>
                </a:solidFill>
                <a:uFill>
                  <a:solidFill>
                    <a:srgbClr val="ffffff"/>
                  </a:solidFill>
                </a:uFill>
                <a:latin typeface="Arial"/>
              </a:rPr>
              <a:t>PIP2</a:t>
            </a:r>
            <a:endParaRPr b="0" lang="pt-BR" sz="1800" spc="-1" strike="noStrike">
              <a:solidFill>
                <a:srgbClr val="ffffff"/>
              </a:solidFill>
              <a:uFill>
                <a:solidFill>
                  <a:srgbClr val="ffffff"/>
                </a:solidFill>
              </a:uFill>
              <a:latin typeface="Arial"/>
            </a:endParaRPr>
          </a:p>
        </p:txBody>
      </p:sp>
      <p:sp>
        <p:nvSpPr>
          <p:cNvPr id="1432" name="CustomShape 966"/>
          <p:cNvSpPr/>
          <p:nvPr/>
        </p:nvSpPr>
        <p:spPr>
          <a:xfrm>
            <a:off x="6647040" y="1308240"/>
            <a:ext cx="590400" cy="177840"/>
          </a:xfrm>
          <a:custGeom>
            <a:avLst/>
            <a:gdLst/>
            <a:ahLst/>
            <a:rect l="0" t="0" r="r" b="b"/>
            <a:pathLst>
              <a:path w="1642" h="495">
                <a:moveTo>
                  <a:pt x="152" y="0"/>
                </a:moveTo>
                <a:lnTo>
                  <a:pt x="1488" y="0"/>
                </a:lnTo>
                <a:lnTo>
                  <a:pt x="1641" y="152"/>
                </a:lnTo>
                <a:lnTo>
                  <a:pt x="1641" y="342"/>
                </a:lnTo>
                <a:lnTo>
                  <a:pt x="1488" y="494"/>
                </a:lnTo>
                <a:lnTo>
                  <a:pt x="152" y="494"/>
                </a:lnTo>
                <a:lnTo>
                  <a:pt x="0" y="342"/>
                </a:lnTo>
                <a:lnTo>
                  <a:pt x="0" y="152"/>
                </a:lnTo>
                <a:lnTo>
                  <a:pt x="152"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1433" name="CustomShape 967"/>
          <p:cNvSpPr/>
          <p:nvPr/>
        </p:nvSpPr>
        <p:spPr>
          <a:xfrm rot="21476400">
            <a:off x="6962400" y="1384920"/>
            <a:ext cx="240480" cy="64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34" name="CustomShape 968"/>
          <p:cNvSpPr/>
          <p:nvPr/>
        </p:nvSpPr>
        <p:spPr>
          <a:xfrm>
            <a:off x="6864120" y="1360800"/>
            <a:ext cx="14400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Akt</a:t>
            </a:r>
            <a:endParaRPr b="0" lang="pt-BR" sz="1800" spc="-1" strike="noStrike">
              <a:solidFill>
                <a:srgbClr val="ffffff"/>
              </a:solidFill>
              <a:uFill>
                <a:solidFill>
                  <a:srgbClr val="ffffff"/>
                </a:solidFill>
              </a:uFill>
              <a:latin typeface="Arial"/>
            </a:endParaRPr>
          </a:p>
        </p:txBody>
      </p:sp>
      <p:sp>
        <p:nvSpPr>
          <p:cNvPr id="1435" name="CustomShape 969"/>
          <p:cNvSpPr/>
          <p:nvPr/>
        </p:nvSpPr>
        <p:spPr>
          <a:xfrm>
            <a:off x="5006880" y="5220720"/>
            <a:ext cx="573120" cy="113760"/>
          </a:xfrm>
          <a:custGeom>
            <a:avLst/>
            <a:gdLst/>
            <a:ahLst/>
            <a:rect l="0" t="0" r="r" b="b"/>
            <a:pathLst>
              <a:path w="1594" h="318">
                <a:moveTo>
                  <a:pt x="158" y="0"/>
                </a:moveTo>
                <a:cubicBezTo>
                  <a:pt x="79" y="0"/>
                  <a:pt x="0" y="79"/>
                  <a:pt x="0" y="158"/>
                </a:cubicBezTo>
                <a:lnTo>
                  <a:pt x="0" y="158"/>
                </a:lnTo>
                <a:cubicBezTo>
                  <a:pt x="0" y="237"/>
                  <a:pt x="79" y="317"/>
                  <a:pt x="158" y="317"/>
                </a:cubicBezTo>
                <a:lnTo>
                  <a:pt x="1434" y="317"/>
                </a:lnTo>
                <a:cubicBezTo>
                  <a:pt x="1513" y="317"/>
                  <a:pt x="1593" y="237"/>
                  <a:pt x="1593" y="158"/>
                </a:cubicBezTo>
                <a:lnTo>
                  <a:pt x="1593" y="158"/>
                </a:lnTo>
                <a:cubicBezTo>
                  <a:pt x="1593" y="79"/>
                  <a:pt x="1513" y="0"/>
                  <a:pt x="1434" y="0"/>
                </a:cubicBezTo>
                <a:lnTo>
                  <a:pt x="158" y="0"/>
                </a:lnTo>
              </a:path>
            </a:pathLst>
          </a:custGeom>
          <a:gradFill>
            <a:gsLst>
              <a:gs pos="0">
                <a:srgbClr val="247ffa"/>
              </a:gs>
              <a:gs pos="100000">
                <a:srgbClr val="78b1fc"/>
              </a:gs>
            </a:gsLst>
            <a:lin ang="2700000"/>
          </a:gradFill>
          <a:ln>
            <a:noFill/>
          </a:ln>
        </p:spPr>
        <p:style>
          <a:lnRef idx="0"/>
          <a:fillRef idx="0"/>
          <a:effectRef idx="0"/>
          <a:fontRef idx="minor"/>
        </p:style>
      </p:sp>
      <p:sp>
        <p:nvSpPr>
          <p:cNvPr id="1436" name="CustomShape 970"/>
          <p:cNvSpPr/>
          <p:nvPr/>
        </p:nvSpPr>
        <p:spPr>
          <a:xfrm rot="21476400">
            <a:off x="5361120" y="5283720"/>
            <a:ext cx="154080" cy="38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37" name="CustomShape 971"/>
          <p:cNvSpPr/>
          <p:nvPr/>
        </p:nvSpPr>
        <p:spPr>
          <a:xfrm>
            <a:off x="5065200" y="5219640"/>
            <a:ext cx="50292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Caln</a:t>
            </a:r>
            <a:endParaRPr b="0" lang="pt-BR" sz="1800" spc="-1" strike="noStrike">
              <a:solidFill>
                <a:srgbClr val="ffffff"/>
              </a:solidFill>
              <a:uFill>
                <a:solidFill>
                  <a:srgbClr val="ffffff"/>
                </a:solidFill>
              </a:uFill>
              <a:latin typeface="Arial"/>
            </a:endParaRPr>
          </a:p>
        </p:txBody>
      </p:sp>
      <p:sp>
        <p:nvSpPr>
          <p:cNvPr id="1438" name="CustomShape 972"/>
          <p:cNvSpPr/>
          <p:nvPr/>
        </p:nvSpPr>
        <p:spPr>
          <a:xfrm>
            <a:off x="6964560" y="580032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439" name="CustomShape 973"/>
          <p:cNvSpPr/>
          <p:nvPr/>
        </p:nvSpPr>
        <p:spPr>
          <a:xfrm>
            <a:off x="7091640" y="580032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440" name="CustomShape 974"/>
          <p:cNvSpPr/>
          <p:nvPr/>
        </p:nvSpPr>
        <p:spPr>
          <a:xfrm>
            <a:off x="6914520" y="5753160"/>
            <a:ext cx="363240" cy="15552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441" name="CustomShape 975"/>
          <p:cNvSpPr/>
          <p:nvPr/>
        </p:nvSpPr>
        <p:spPr>
          <a:xfrm>
            <a:off x="6888240" y="5775120"/>
            <a:ext cx="4665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1442" name="CustomShape 976"/>
          <p:cNvSpPr/>
          <p:nvPr/>
        </p:nvSpPr>
        <p:spPr>
          <a:xfrm rot="260400">
            <a:off x="6264720" y="5252040"/>
            <a:ext cx="268200" cy="39636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e11f1f"/>
              </a:gs>
              <a:gs pos="100000">
                <a:srgbClr val="330707"/>
              </a:gs>
            </a:gsLst>
            <a:lin ang="0"/>
          </a:gradFill>
          <a:ln>
            <a:noFill/>
          </a:ln>
          <a:effectLst>
            <a:outerShdw dist="17819" dir="2700000">
              <a:srgbClr val="871313"/>
            </a:outerShdw>
          </a:effectLst>
        </p:spPr>
        <p:style>
          <a:lnRef idx="0"/>
          <a:fillRef idx="0"/>
          <a:effectRef idx="0"/>
          <a:fontRef idx="minor"/>
        </p:style>
      </p:sp>
      <p:sp>
        <p:nvSpPr>
          <p:cNvPr id="1443" name="CustomShape 977"/>
          <p:cNvSpPr/>
          <p:nvPr/>
        </p:nvSpPr>
        <p:spPr>
          <a:xfrm rot="5660400">
            <a:off x="6193800" y="5419800"/>
            <a:ext cx="285120" cy="2124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44" name="CustomShape 978"/>
          <p:cNvSpPr/>
          <p:nvPr/>
        </p:nvSpPr>
        <p:spPr>
          <a:xfrm rot="260400">
            <a:off x="6255000" y="5331600"/>
            <a:ext cx="24408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RyR</a:t>
            </a:r>
            <a:endParaRPr b="0" lang="pt-BR" sz="1800" spc="-1" strike="noStrike">
              <a:solidFill>
                <a:srgbClr val="ffffff"/>
              </a:solidFill>
              <a:uFill>
                <a:solidFill>
                  <a:srgbClr val="ffffff"/>
                </a:solidFill>
              </a:uFill>
              <a:latin typeface="Arial"/>
            </a:endParaRPr>
          </a:p>
        </p:txBody>
      </p:sp>
      <p:sp>
        <p:nvSpPr>
          <p:cNvPr id="1445" name="CustomShape 979"/>
          <p:cNvSpPr/>
          <p:nvPr/>
        </p:nvSpPr>
        <p:spPr>
          <a:xfrm>
            <a:off x="7649280" y="5343480"/>
            <a:ext cx="272160" cy="39420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d366fb"/>
              </a:gs>
              <a:gs pos="100000">
                <a:srgbClr val="330707"/>
              </a:gs>
            </a:gsLst>
            <a:lin ang="0"/>
          </a:gradFill>
          <a:ln>
            <a:noFill/>
          </a:ln>
          <a:effectLst>
            <a:outerShdw dist="17819" dir="2700000">
              <a:srgbClr val="7f3d97"/>
            </a:outerShdw>
          </a:effectLst>
        </p:spPr>
        <p:style>
          <a:lnRef idx="0"/>
          <a:fillRef idx="0"/>
          <a:effectRef idx="0"/>
          <a:fontRef idx="minor"/>
        </p:style>
      </p:sp>
      <p:sp>
        <p:nvSpPr>
          <p:cNvPr id="1446" name="CustomShape 980"/>
          <p:cNvSpPr/>
          <p:nvPr/>
        </p:nvSpPr>
        <p:spPr>
          <a:xfrm rot="5400000">
            <a:off x="7606440" y="5520600"/>
            <a:ext cx="283320" cy="2156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47" name="CustomShape 981"/>
          <p:cNvSpPr/>
          <p:nvPr/>
        </p:nvSpPr>
        <p:spPr>
          <a:xfrm>
            <a:off x="7648200" y="5427360"/>
            <a:ext cx="24624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IP3R</a:t>
            </a:r>
            <a:endParaRPr b="0" lang="pt-BR" sz="1800" spc="-1" strike="noStrike">
              <a:solidFill>
                <a:srgbClr val="ffffff"/>
              </a:solidFill>
              <a:uFill>
                <a:solidFill>
                  <a:srgbClr val="ffffff"/>
                </a:solidFill>
              </a:uFill>
              <a:latin typeface="Arial"/>
            </a:endParaRPr>
          </a:p>
        </p:txBody>
      </p:sp>
      <p:sp>
        <p:nvSpPr>
          <p:cNvPr id="1448" name="CustomShape 982"/>
          <p:cNvSpPr/>
          <p:nvPr/>
        </p:nvSpPr>
        <p:spPr>
          <a:xfrm>
            <a:off x="7130880" y="5291280"/>
            <a:ext cx="252360" cy="44568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247ffa"/>
              </a:gs>
              <a:gs pos="100000">
                <a:srgbClr val="330707"/>
              </a:gs>
            </a:gsLst>
            <a:lin ang="0"/>
          </a:gradFill>
          <a:ln>
            <a:noFill/>
          </a:ln>
          <a:effectLst>
            <a:outerShdw dist="17819" dir="2700000">
              <a:srgbClr val="164c96"/>
            </a:outerShdw>
          </a:effectLst>
        </p:spPr>
        <p:style>
          <a:lnRef idx="0"/>
          <a:fillRef idx="0"/>
          <a:effectRef idx="0"/>
          <a:fontRef idx="minor"/>
        </p:style>
      </p:sp>
      <p:sp>
        <p:nvSpPr>
          <p:cNvPr id="1449" name="CustomShape 983"/>
          <p:cNvSpPr/>
          <p:nvPr/>
        </p:nvSpPr>
        <p:spPr>
          <a:xfrm rot="5400000">
            <a:off x="7062840" y="5513400"/>
            <a:ext cx="320400" cy="2001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450" name="CustomShape 984"/>
          <p:cNvSpPr/>
          <p:nvPr/>
        </p:nvSpPr>
        <p:spPr>
          <a:xfrm>
            <a:off x="7133040" y="5316480"/>
            <a:ext cx="228240" cy="482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KDELR</a:t>
            </a:r>
            <a:endParaRPr b="0" lang="pt-BR" sz="1800" spc="-1" strike="noStrike">
              <a:solidFill>
                <a:srgbClr val="ffffff"/>
              </a:solidFill>
              <a:uFill>
                <a:solidFill>
                  <a:srgbClr val="ffffff"/>
                </a:solidFill>
              </a:uFill>
              <a:latin typeface="Arial"/>
            </a:endParaRPr>
          </a:p>
        </p:txBody>
      </p:sp>
      <p:sp>
        <p:nvSpPr>
          <p:cNvPr id="1451" name="CustomShape 985"/>
          <p:cNvSpPr/>
          <p:nvPr/>
        </p:nvSpPr>
        <p:spPr>
          <a:xfrm>
            <a:off x="4073760" y="5248440"/>
            <a:ext cx="659880" cy="167040"/>
          </a:xfrm>
          <a:custGeom>
            <a:avLst/>
            <a:gdLst/>
            <a:ahLst/>
            <a:rect l="0" t="0" r="r" b="b"/>
            <a:pathLst>
              <a:path w="1834" h="466">
                <a:moveTo>
                  <a:pt x="232" y="0"/>
                </a:moveTo>
                <a:cubicBezTo>
                  <a:pt x="116" y="0"/>
                  <a:pt x="0" y="116"/>
                  <a:pt x="0" y="232"/>
                </a:cubicBezTo>
                <a:lnTo>
                  <a:pt x="0" y="232"/>
                </a:lnTo>
                <a:cubicBezTo>
                  <a:pt x="0" y="348"/>
                  <a:pt x="116" y="465"/>
                  <a:pt x="232" y="465"/>
                </a:cubicBezTo>
                <a:lnTo>
                  <a:pt x="1601" y="465"/>
                </a:lnTo>
                <a:cubicBezTo>
                  <a:pt x="1717" y="465"/>
                  <a:pt x="1833" y="348"/>
                  <a:pt x="1833" y="232"/>
                </a:cubicBezTo>
                <a:lnTo>
                  <a:pt x="1833" y="232"/>
                </a:lnTo>
                <a:cubicBezTo>
                  <a:pt x="1833" y="116"/>
                  <a:pt x="1717" y="0"/>
                  <a:pt x="1601" y="0"/>
                </a:cubicBezTo>
                <a:lnTo>
                  <a:pt x="232" y="0"/>
                </a:lnTo>
              </a:path>
            </a:pathLst>
          </a:custGeom>
          <a:gradFill>
            <a:gsLst>
              <a:gs pos="0">
                <a:srgbClr val="00ff00"/>
              </a:gs>
              <a:gs pos="100000">
                <a:srgbClr val="8fff8f"/>
              </a:gs>
            </a:gsLst>
            <a:lin ang="2700000"/>
          </a:gradFill>
          <a:ln>
            <a:noFill/>
          </a:ln>
        </p:spPr>
        <p:style>
          <a:lnRef idx="0"/>
          <a:fillRef idx="0"/>
          <a:effectRef idx="0"/>
          <a:fontRef idx="minor"/>
        </p:style>
      </p:sp>
      <p:sp>
        <p:nvSpPr>
          <p:cNvPr id="1452" name="CustomShape 986"/>
          <p:cNvSpPr/>
          <p:nvPr/>
        </p:nvSpPr>
        <p:spPr>
          <a:xfrm rot="21476400">
            <a:off x="4481640" y="5340960"/>
            <a:ext cx="17748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53" name="CustomShape 987"/>
          <p:cNvSpPr/>
          <p:nvPr/>
        </p:nvSpPr>
        <p:spPr>
          <a:xfrm>
            <a:off x="4057920" y="5275440"/>
            <a:ext cx="458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PPtase1</a:t>
            </a:r>
            <a:endParaRPr b="0" lang="pt-BR" sz="1800" spc="-1" strike="noStrike">
              <a:solidFill>
                <a:srgbClr val="ffffff"/>
              </a:solidFill>
              <a:uFill>
                <a:solidFill>
                  <a:srgbClr val="ffffff"/>
                </a:solidFill>
              </a:uFill>
              <a:latin typeface="Arial"/>
            </a:endParaRPr>
          </a:p>
        </p:txBody>
      </p:sp>
      <p:sp>
        <p:nvSpPr>
          <p:cNvPr id="1454" name="CustomShape 988"/>
          <p:cNvSpPr/>
          <p:nvPr/>
        </p:nvSpPr>
        <p:spPr>
          <a:xfrm>
            <a:off x="4854960" y="4836240"/>
            <a:ext cx="632520" cy="154440"/>
          </a:xfrm>
          <a:custGeom>
            <a:avLst/>
            <a:gdLst/>
            <a:ahLst/>
            <a:rect l="0" t="0" r="r" b="b"/>
            <a:pathLst>
              <a:path w="1759" h="431">
                <a:moveTo>
                  <a:pt x="215" y="0"/>
                </a:moveTo>
                <a:cubicBezTo>
                  <a:pt x="107" y="0"/>
                  <a:pt x="0" y="107"/>
                  <a:pt x="0" y="215"/>
                </a:cubicBezTo>
                <a:lnTo>
                  <a:pt x="0" y="215"/>
                </a:lnTo>
                <a:cubicBezTo>
                  <a:pt x="0" y="322"/>
                  <a:pt x="107" y="430"/>
                  <a:pt x="215" y="430"/>
                </a:cubicBezTo>
                <a:lnTo>
                  <a:pt x="1543" y="430"/>
                </a:lnTo>
                <a:cubicBezTo>
                  <a:pt x="1650" y="430"/>
                  <a:pt x="1758" y="322"/>
                  <a:pt x="1758" y="215"/>
                </a:cubicBezTo>
                <a:lnTo>
                  <a:pt x="1758" y="215"/>
                </a:lnTo>
                <a:cubicBezTo>
                  <a:pt x="1758" y="107"/>
                  <a:pt x="1650" y="0"/>
                  <a:pt x="1543" y="0"/>
                </a:cubicBezTo>
                <a:lnTo>
                  <a:pt x="215" y="0"/>
                </a:lnTo>
              </a:path>
            </a:pathLst>
          </a:custGeom>
          <a:gradFill>
            <a:gsLst>
              <a:gs pos="0">
                <a:srgbClr val="f6ff00"/>
              </a:gs>
              <a:gs pos="100000">
                <a:srgbClr val="fcff93"/>
              </a:gs>
            </a:gsLst>
            <a:lin ang="2700000"/>
          </a:gradFill>
          <a:ln>
            <a:noFill/>
          </a:ln>
        </p:spPr>
        <p:style>
          <a:lnRef idx="0"/>
          <a:fillRef idx="0"/>
          <a:effectRef idx="0"/>
          <a:fontRef idx="minor"/>
        </p:style>
      </p:sp>
      <p:sp>
        <p:nvSpPr>
          <p:cNvPr id="1455" name="CustomShape 989"/>
          <p:cNvSpPr/>
          <p:nvPr/>
        </p:nvSpPr>
        <p:spPr>
          <a:xfrm rot="21476400">
            <a:off x="5246280" y="4921560"/>
            <a:ext cx="169920" cy="529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56" name="CustomShape 990"/>
          <p:cNvSpPr/>
          <p:nvPr/>
        </p:nvSpPr>
        <p:spPr>
          <a:xfrm>
            <a:off x="4961520" y="4858200"/>
            <a:ext cx="2844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PTP</a:t>
            </a:r>
            <a:endParaRPr b="0" lang="pt-BR" sz="1800" spc="-1" strike="noStrike">
              <a:solidFill>
                <a:srgbClr val="ffffff"/>
              </a:solidFill>
              <a:uFill>
                <a:solidFill>
                  <a:srgbClr val="ffffff"/>
                </a:solidFill>
              </a:uFill>
              <a:latin typeface="Arial"/>
            </a:endParaRPr>
          </a:p>
        </p:txBody>
      </p:sp>
      <p:sp>
        <p:nvSpPr>
          <p:cNvPr id="1457" name="CustomShape 991"/>
          <p:cNvSpPr/>
          <p:nvPr/>
        </p:nvSpPr>
        <p:spPr>
          <a:xfrm>
            <a:off x="4594320" y="4819680"/>
            <a:ext cx="387720" cy="16704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58" name="CustomShape 992"/>
          <p:cNvSpPr/>
          <p:nvPr/>
        </p:nvSpPr>
        <p:spPr>
          <a:xfrm>
            <a:off x="4685040" y="4862520"/>
            <a:ext cx="193680" cy="8352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59" name="CustomShape 993"/>
          <p:cNvSpPr/>
          <p:nvPr/>
        </p:nvSpPr>
        <p:spPr>
          <a:xfrm>
            <a:off x="4668840" y="485460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60" name="CustomShape 994"/>
          <p:cNvSpPr/>
          <p:nvPr/>
        </p:nvSpPr>
        <p:spPr>
          <a:xfrm rot="337800">
            <a:off x="1324440" y="4325760"/>
            <a:ext cx="588960" cy="1720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88500"/>
              </a:gs>
              <a:gs pos="100000">
                <a:srgbClr val="ffbc4f"/>
              </a:gs>
            </a:gsLst>
            <a:lin ang="5730000"/>
          </a:gradFill>
          <a:ln>
            <a:noFill/>
          </a:ln>
        </p:spPr>
        <p:style>
          <a:lnRef idx="0"/>
          <a:fillRef idx="0"/>
          <a:effectRef idx="0"/>
          <a:fontRef idx="minor"/>
        </p:style>
      </p:sp>
      <p:sp>
        <p:nvSpPr>
          <p:cNvPr id="1461" name="CustomShape 995"/>
          <p:cNvSpPr/>
          <p:nvPr/>
        </p:nvSpPr>
        <p:spPr>
          <a:xfrm rot="21439200">
            <a:off x="1550520" y="4404240"/>
            <a:ext cx="335520" cy="799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462" name="CustomShape 996"/>
          <p:cNvSpPr/>
          <p:nvPr/>
        </p:nvSpPr>
        <p:spPr>
          <a:xfrm rot="21407400">
            <a:off x="1435680" y="4360680"/>
            <a:ext cx="249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Pln</a:t>
            </a:r>
            <a:endParaRPr b="0" lang="pt-BR" sz="1800" spc="-1" strike="noStrike">
              <a:solidFill>
                <a:srgbClr val="ffffff"/>
              </a:solidFill>
              <a:uFill>
                <a:solidFill>
                  <a:srgbClr val="ffffff"/>
                </a:solidFill>
              </a:uFill>
              <a:latin typeface="Arial"/>
            </a:endParaRPr>
          </a:p>
        </p:txBody>
      </p:sp>
      <p:sp>
        <p:nvSpPr>
          <p:cNvPr id="1463" name="CustomShape 997"/>
          <p:cNvSpPr/>
          <p:nvPr/>
        </p:nvSpPr>
        <p:spPr>
          <a:xfrm rot="530400">
            <a:off x="1539360" y="4528800"/>
            <a:ext cx="524160" cy="18072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a6a00"/>
              </a:gs>
              <a:gs pos="100000">
                <a:srgbClr val="ffac6d"/>
              </a:gs>
            </a:gsLst>
            <a:lin ang="5730000"/>
          </a:gradFill>
          <a:ln>
            <a:noFill/>
          </a:ln>
        </p:spPr>
        <p:style>
          <a:lnRef idx="0"/>
          <a:fillRef idx="0"/>
          <a:effectRef idx="0"/>
          <a:fontRef idx="minor"/>
        </p:style>
      </p:sp>
      <p:sp>
        <p:nvSpPr>
          <p:cNvPr id="1464" name="CustomShape 998"/>
          <p:cNvSpPr/>
          <p:nvPr/>
        </p:nvSpPr>
        <p:spPr>
          <a:xfrm rot="31200">
            <a:off x="1738440" y="4616640"/>
            <a:ext cx="298440" cy="838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465" name="CustomShape 999"/>
          <p:cNvSpPr/>
          <p:nvPr/>
        </p:nvSpPr>
        <p:spPr>
          <a:xfrm>
            <a:off x="1604880" y="456048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CRP</a:t>
            </a:r>
            <a:endParaRPr b="0" lang="pt-BR" sz="1800" spc="-1" strike="noStrike">
              <a:solidFill>
                <a:srgbClr val="ffffff"/>
              </a:solidFill>
              <a:uFill>
                <a:solidFill>
                  <a:srgbClr val="ffffff"/>
                </a:solidFill>
              </a:uFill>
              <a:latin typeface="Arial"/>
            </a:endParaRPr>
          </a:p>
        </p:txBody>
      </p:sp>
      <p:sp>
        <p:nvSpPr>
          <p:cNvPr id="1466" name="CustomShape 1000"/>
          <p:cNvSpPr/>
          <p:nvPr/>
        </p:nvSpPr>
        <p:spPr>
          <a:xfrm rot="530400">
            <a:off x="1039680" y="4724280"/>
            <a:ext cx="592200" cy="15912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9b9b9b"/>
              </a:gs>
              <a:gs pos="100000">
                <a:srgbClr val="c8c8c8"/>
              </a:gs>
            </a:gsLst>
            <a:lin ang="5730000"/>
          </a:gradFill>
          <a:ln>
            <a:noFill/>
          </a:ln>
        </p:spPr>
        <p:style>
          <a:lnRef idx="0"/>
          <a:fillRef idx="0"/>
          <a:effectRef idx="0"/>
          <a:fontRef idx="minor"/>
        </p:style>
      </p:sp>
      <p:sp>
        <p:nvSpPr>
          <p:cNvPr id="1467" name="CustomShape 1001"/>
          <p:cNvSpPr/>
          <p:nvPr/>
        </p:nvSpPr>
        <p:spPr>
          <a:xfrm rot="31200">
            <a:off x="1264680" y="4802040"/>
            <a:ext cx="337320" cy="738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468" name="CustomShape 1002"/>
          <p:cNvSpPr/>
          <p:nvPr/>
        </p:nvSpPr>
        <p:spPr>
          <a:xfrm>
            <a:off x="1159560" y="476856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TnnI</a:t>
            </a:r>
            <a:endParaRPr b="0" lang="pt-BR" sz="1800" spc="-1" strike="noStrike">
              <a:solidFill>
                <a:srgbClr val="ffffff"/>
              </a:solidFill>
              <a:uFill>
                <a:solidFill>
                  <a:srgbClr val="ffffff"/>
                </a:solidFill>
              </a:uFill>
              <a:latin typeface="Arial"/>
            </a:endParaRPr>
          </a:p>
        </p:txBody>
      </p:sp>
      <p:sp>
        <p:nvSpPr>
          <p:cNvPr id="1469" name="CustomShape 1003"/>
          <p:cNvSpPr/>
          <p:nvPr/>
        </p:nvSpPr>
        <p:spPr>
          <a:xfrm>
            <a:off x="3790800" y="3209760"/>
            <a:ext cx="374760" cy="182880"/>
          </a:xfrm>
          <a:prstGeom prst="ellipse">
            <a:avLst/>
          </a:prstGeom>
          <a:blipFill>
            <a:blip r:embed="rId16"/>
            <a:tile/>
          </a:blipFill>
          <a:ln w="9360">
            <a:solidFill>
              <a:srgbClr val="000000"/>
            </a:solidFill>
            <a:miter/>
          </a:ln>
        </p:spPr>
        <p:style>
          <a:lnRef idx="0"/>
          <a:fillRef idx="0"/>
          <a:effectRef idx="0"/>
          <a:fontRef idx="minor"/>
        </p:style>
        <p:txBody>
          <a:bodyPr wrap="none" lIns="55800" rIns="55800" tIns="28080" bIns="28080" anchor="ctr"/>
          <a:p>
            <a:pPr algn="ctr"/>
            <a:r>
              <a:rPr b="1" lang="en-US" sz="700" spc="-1" strike="noStrike">
                <a:solidFill>
                  <a:srgbClr val="ffffff"/>
                </a:solidFill>
                <a:uFill>
                  <a:solidFill>
                    <a:srgbClr val="ffffff"/>
                  </a:solidFill>
                </a:uFill>
                <a:latin typeface="Arial"/>
              </a:rPr>
              <a:t>AMP</a:t>
            </a:r>
            <a:endParaRPr b="0" lang="pt-BR" sz="1800" spc="-1" strike="noStrike">
              <a:solidFill>
                <a:srgbClr val="ffffff"/>
              </a:solidFill>
              <a:uFill>
                <a:solidFill>
                  <a:srgbClr val="ffffff"/>
                </a:solidFill>
              </a:uFill>
              <a:latin typeface="Arial"/>
            </a:endParaRPr>
          </a:p>
        </p:txBody>
      </p:sp>
      <p:sp>
        <p:nvSpPr>
          <p:cNvPr id="1470" name="CustomShape 1004"/>
          <p:cNvSpPr/>
          <p:nvPr/>
        </p:nvSpPr>
        <p:spPr>
          <a:xfrm>
            <a:off x="736560" y="4965840"/>
            <a:ext cx="608040" cy="1760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1471" name="CustomShape 1005"/>
          <p:cNvSpPr/>
          <p:nvPr/>
        </p:nvSpPr>
        <p:spPr>
          <a:xfrm rot="21020400">
            <a:off x="1100880" y="5079600"/>
            <a:ext cx="209520" cy="439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72" name="CustomShape 1006"/>
          <p:cNvSpPr/>
          <p:nvPr/>
        </p:nvSpPr>
        <p:spPr>
          <a:xfrm>
            <a:off x="806760" y="5016240"/>
            <a:ext cx="3531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GSK3</a:t>
            </a:r>
            <a:endParaRPr b="0" lang="pt-BR" sz="1800" spc="-1" strike="noStrike">
              <a:solidFill>
                <a:srgbClr val="ffffff"/>
              </a:solidFill>
              <a:uFill>
                <a:solidFill>
                  <a:srgbClr val="ffffff"/>
                </a:solidFill>
              </a:uFill>
              <a:latin typeface="Arial"/>
            </a:endParaRPr>
          </a:p>
        </p:txBody>
      </p:sp>
      <p:sp>
        <p:nvSpPr>
          <p:cNvPr id="1473" name="CustomShape 1007"/>
          <p:cNvSpPr/>
          <p:nvPr/>
        </p:nvSpPr>
        <p:spPr>
          <a:xfrm rot="530400">
            <a:off x="1383480" y="5216400"/>
            <a:ext cx="640080" cy="192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1474" name="CustomShape 1008"/>
          <p:cNvSpPr/>
          <p:nvPr/>
        </p:nvSpPr>
        <p:spPr>
          <a:xfrm rot="31200">
            <a:off x="1626840" y="5309640"/>
            <a:ext cx="364320" cy="892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475" name="CustomShape 1009"/>
          <p:cNvSpPr/>
          <p:nvPr/>
        </p:nvSpPr>
        <p:spPr>
          <a:xfrm>
            <a:off x="1378440" y="5267520"/>
            <a:ext cx="467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Adducin</a:t>
            </a:r>
            <a:endParaRPr b="0" lang="pt-BR" sz="1800" spc="-1" strike="noStrike">
              <a:solidFill>
                <a:srgbClr val="ffffff"/>
              </a:solidFill>
              <a:uFill>
                <a:solidFill>
                  <a:srgbClr val="ffffff"/>
                </a:solidFill>
              </a:uFill>
              <a:latin typeface="Arial"/>
            </a:endParaRPr>
          </a:p>
        </p:txBody>
      </p:sp>
      <p:sp>
        <p:nvSpPr>
          <p:cNvPr id="1476" name="CustomShape 1010"/>
          <p:cNvSpPr/>
          <p:nvPr/>
        </p:nvSpPr>
        <p:spPr>
          <a:xfrm>
            <a:off x="1359720" y="5419080"/>
            <a:ext cx="844920" cy="1832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646464"/>
              </a:gs>
              <a:gs pos="100000">
                <a:srgbClr val="e8e8e8"/>
              </a:gs>
            </a:gsLst>
            <a:lin ang="5400000"/>
          </a:gradFill>
          <a:ln w="9360">
            <a:solidFill>
              <a:srgbClr val="000000"/>
            </a:solidFill>
            <a:round/>
          </a:ln>
        </p:spPr>
        <p:style>
          <a:lnRef idx="0"/>
          <a:fillRef idx="0"/>
          <a:effectRef idx="0"/>
          <a:fontRef idx="minor"/>
        </p:style>
      </p:sp>
      <p:sp>
        <p:nvSpPr>
          <p:cNvPr id="1477" name="CustomShape 1011"/>
          <p:cNvSpPr/>
          <p:nvPr/>
        </p:nvSpPr>
        <p:spPr>
          <a:xfrm rot="21020400">
            <a:off x="1865520" y="5537520"/>
            <a:ext cx="291240" cy="45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78" name="CustomShape 1012"/>
          <p:cNvSpPr/>
          <p:nvPr/>
        </p:nvSpPr>
        <p:spPr>
          <a:xfrm>
            <a:off x="1617480" y="550188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GYS</a:t>
            </a:r>
            <a:endParaRPr b="0" lang="pt-BR" sz="1800" spc="-1" strike="noStrike">
              <a:solidFill>
                <a:srgbClr val="ffffff"/>
              </a:solidFill>
              <a:uFill>
                <a:solidFill>
                  <a:srgbClr val="ffffff"/>
                </a:solidFill>
              </a:uFill>
              <a:latin typeface="Arial"/>
            </a:endParaRPr>
          </a:p>
        </p:txBody>
      </p:sp>
      <p:sp>
        <p:nvSpPr>
          <p:cNvPr id="1479" name="CustomShape 1013"/>
          <p:cNvSpPr/>
          <p:nvPr/>
        </p:nvSpPr>
        <p:spPr>
          <a:xfrm>
            <a:off x="1287360" y="5375160"/>
            <a:ext cx="369000" cy="14724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80" name="CustomShape 1014"/>
          <p:cNvSpPr/>
          <p:nvPr/>
        </p:nvSpPr>
        <p:spPr>
          <a:xfrm>
            <a:off x="1373400" y="5412960"/>
            <a:ext cx="184320" cy="738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81" name="CustomShape 1015"/>
          <p:cNvSpPr/>
          <p:nvPr/>
        </p:nvSpPr>
        <p:spPr>
          <a:xfrm>
            <a:off x="1356840" y="5405040"/>
            <a:ext cx="23004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82" name="CustomShape 1016"/>
          <p:cNvSpPr/>
          <p:nvPr/>
        </p:nvSpPr>
        <p:spPr>
          <a:xfrm>
            <a:off x="973080" y="5826240"/>
            <a:ext cx="588960" cy="177840"/>
          </a:xfrm>
          <a:custGeom>
            <a:avLst/>
            <a:gdLst/>
            <a:ahLst/>
            <a:rect l="0" t="0" r="r" b="b"/>
            <a:pathLst>
              <a:path w="1638" h="495">
                <a:moveTo>
                  <a:pt x="152" y="0"/>
                </a:moveTo>
                <a:lnTo>
                  <a:pt x="1484" y="0"/>
                </a:lnTo>
                <a:lnTo>
                  <a:pt x="1637" y="152"/>
                </a:lnTo>
                <a:lnTo>
                  <a:pt x="1637" y="342"/>
                </a:lnTo>
                <a:lnTo>
                  <a:pt x="1484" y="494"/>
                </a:lnTo>
                <a:lnTo>
                  <a:pt x="152" y="494"/>
                </a:lnTo>
                <a:lnTo>
                  <a:pt x="0" y="342"/>
                </a:lnTo>
                <a:lnTo>
                  <a:pt x="0" y="152"/>
                </a:lnTo>
                <a:lnTo>
                  <a:pt x="152" y="0"/>
                </a:lnTo>
              </a:path>
            </a:pathLst>
          </a:custGeom>
          <a:gradFill>
            <a:gsLst>
              <a:gs pos="0">
                <a:srgbClr val="006c00"/>
              </a:gs>
              <a:gs pos="50000">
                <a:srgbClr val="00ff00"/>
              </a:gs>
              <a:gs pos="100000">
                <a:srgbClr val="006c00"/>
              </a:gs>
            </a:gsLst>
            <a:lin ang="5400000"/>
          </a:gradFill>
          <a:ln>
            <a:noFill/>
          </a:ln>
        </p:spPr>
        <p:style>
          <a:lnRef idx="0"/>
          <a:fillRef idx="0"/>
          <a:effectRef idx="0"/>
          <a:fontRef idx="minor"/>
        </p:style>
      </p:sp>
      <p:sp>
        <p:nvSpPr>
          <p:cNvPr id="1483" name="CustomShape 1017"/>
          <p:cNvSpPr/>
          <p:nvPr/>
        </p:nvSpPr>
        <p:spPr>
          <a:xfrm rot="21476400">
            <a:off x="1257120" y="5887080"/>
            <a:ext cx="303480" cy="95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84" name="CustomShape 1018"/>
          <p:cNvSpPr/>
          <p:nvPr/>
        </p:nvSpPr>
        <p:spPr>
          <a:xfrm>
            <a:off x="1044720" y="5873760"/>
            <a:ext cx="29196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PCTK1</a:t>
            </a:r>
            <a:endParaRPr b="0" lang="pt-BR" sz="1800" spc="-1" strike="noStrike">
              <a:solidFill>
                <a:srgbClr val="ffffff"/>
              </a:solidFill>
              <a:uFill>
                <a:solidFill>
                  <a:srgbClr val="ffffff"/>
                </a:solidFill>
              </a:uFill>
              <a:latin typeface="Arial"/>
            </a:endParaRPr>
          </a:p>
        </p:txBody>
      </p:sp>
      <p:sp>
        <p:nvSpPr>
          <p:cNvPr id="1485" name="CustomShape 1019"/>
          <p:cNvSpPr/>
          <p:nvPr/>
        </p:nvSpPr>
        <p:spPr>
          <a:xfrm>
            <a:off x="7851600" y="1449360"/>
            <a:ext cx="493920" cy="144360"/>
          </a:xfrm>
          <a:custGeom>
            <a:avLst/>
            <a:gdLst/>
            <a:ahLst/>
            <a:rect l="0" t="0" r="r" b="b"/>
            <a:pathLst>
              <a:path w="1374" h="402">
                <a:moveTo>
                  <a:pt x="123" y="0"/>
                </a:moveTo>
                <a:lnTo>
                  <a:pt x="1249" y="0"/>
                </a:lnTo>
                <a:lnTo>
                  <a:pt x="1373" y="123"/>
                </a:lnTo>
                <a:lnTo>
                  <a:pt x="1373" y="278"/>
                </a:lnTo>
                <a:lnTo>
                  <a:pt x="1249" y="401"/>
                </a:lnTo>
                <a:lnTo>
                  <a:pt x="123" y="401"/>
                </a:lnTo>
                <a:lnTo>
                  <a:pt x="0" y="278"/>
                </a:lnTo>
                <a:lnTo>
                  <a:pt x="0" y="123"/>
                </a:lnTo>
                <a:lnTo>
                  <a:pt x="123" y="0"/>
                </a:lnTo>
              </a:path>
            </a:pathLst>
          </a:custGeom>
          <a:gradFill>
            <a:gsLst>
              <a:gs pos="0">
                <a:srgbClr val="7e3600"/>
              </a:gs>
              <a:gs pos="50000">
                <a:srgbClr val="fa6a00"/>
              </a:gs>
              <a:gs pos="100000">
                <a:srgbClr val="7e3600"/>
              </a:gs>
            </a:gsLst>
            <a:lin ang="5400000"/>
          </a:gradFill>
          <a:ln>
            <a:noFill/>
          </a:ln>
        </p:spPr>
        <p:style>
          <a:lnRef idx="0"/>
          <a:fillRef idx="0"/>
          <a:effectRef idx="0"/>
          <a:fontRef idx="minor"/>
        </p:style>
      </p:sp>
      <p:sp>
        <p:nvSpPr>
          <p:cNvPr id="1486" name="CustomShape 1020"/>
          <p:cNvSpPr/>
          <p:nvPr/>
        </p:nvSpPr>
        <p:spPr>
          <a:xfrm rot="21476400">
            <a:off x="8088480" y="1509480"/>
            <a:ext cx="254520" cy="604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87" name="CustomShape 1021"/>
          <p:cNvSpPr/>
          <p:nvPr/>
        </p:nvSpPr>
        <p:spPr>
          <a:xfrm>
            <a:off x="7984800" y="1487160"/>
            <a:ext cx="23220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PYK2</a:t>
            </a:r>
            <a:endParaRPr b="0" lang="pt-BR" sz="1800" spc="-1" strike="noStrike">
              <a:solidFill>
                <a:srgbClr val="ffffff"/>
              </a:solidFill>
              <a:uFill>
                <a:solidFill>
                  <a:srgbClr val="ffffff"/>
                </a:solidFill>
              </a:uFill>
              <a:latin typeface="Arial"/>
            </a:endParaRPr>
          </a:p>
        </p:txBody>
      </p:sp>
      <p:sp>
        <p:nvSpPr>
          <p:cNvPr id="1488" name="CustomShape 1022"/>
          <p:cNvSpPr/>
          <p:nvPr/>
        </p:nvSpPr>
        <p:spPr>
          <a:xfrm>
            <a:off x="3260880" y="5173200"/>
            <a:ext cx="706320" cy="155520"/>
          </a:xfrm>
          <a:custGeom>
            <a:avLst/>
            <a:gdLst/>
            <a:ahLst/>
            <a:rect l="0" t="0" r="r" b="b"/>
            <a:pathLst>
              <a:path w="1964" h="433">
                <a:moveTo>
                  <a:pt x="133" y="0"/>
                </a:moveTo>
                <a:lnTo>
                  <a:pt x="1829" y="0"/>
                </a:lnTo>
                <a:lnTo>
                  <a:pt x="1963" y="133"/>
                </a:lnTo>
                <a:lnTo>
                  <a:pt x="1963" y="299"/>
                </a:lnTo>
                <a:lnTo>
                  <a:pt x="1829" y="432"/>
                </a:lnTo>
                <a:lnTo>
                  <a:pt x="133" y="432"/>
                </a:lnTo>
                <a:lnTo>
                  <a:pt x="0" y="299"/>
                </a:lnTo>
                <a:lnTo>
                  <a:pt x="0" y="133"/>
                </a:lnTo>
                <a:lnTo>
                  <a:pt x="133" y="0"/>
                </a:lnTo>
              </a:path>
            </a:pathLst>
          </a:custGeom>
          <a:gradFill>
            <a:gsLst>
              <a:gs pos="0">
                <a:srgbClr val="4a4c00"/>
              </a:gs>
              <a:gs pos="50000">
                <a:srgbClr val="f6ff00"/>
              </a:gs>
              <a:gs pos="100000">
                <a:srgbClr val="4a4c00"/>
              </a:gs>
            </a:gsLst>
            <a:lin ang="5400000"/>
          </a:gradFill>
          <a:ln>
            <a:noFill/>
          </a:ln>
        </p:spPr>
        <p:style>
          <a:lnRef idx="0"/>
          <a:fillRef idx="0"/>
          <a:effectRef idx="0"/>
          <a:fontRef idx="minor"/>
        </p:style>
      </p:sp>
      <p:sp>
        <p:nvSpPr>
          <p:cNvPr id="1489" name="CustomShape 1023"/>
          <p:cNvSpPr/>
          <p:nvPr/>
        </p:nvSpPr>
        <p:spPr>
          <a:xfrm rot="21476400">
            <a:off x="3599640" y="5237640"/>
            <a:ext cx="364320" cy="65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90" name="CustomShape 1024"/>
          <p:cNvSpPr/>
          <p:nvPr/>
        </p:nvSpPr>
        <p:spPr>
          <a:xfrm>
            <a:off x="3467880" y="5167440"/>
            <a:ext cx="291960" cy="213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lgn="ctr"/>
            <a:r>
              <a:rPr b="1" lang="en-US" sz="700" spc="-1" strike="noStrike">
                <a:solidFill>
                  <a:srgbClr val="ffffff"/>
                </a:solidFill>
                <a:uFill>
                  <a:solidFill>
                    <a:srgbClr val="ffffff"/>
                  </a:solidFill>
                </a:uFill>
                <a:latin typeface="Arial"/>
              </a:rPr>
              <a:t>Rho</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Kinase</a:t>
            </a:r>
            <a:endParaRPr b="0" lang="pt-BR" sz="1800" spc="-1" strike="noStrike">
              <a:solidFill>
                <a:srgbClr val="ffffff"/>
              </a:solidFill>
              <a:uFill>
                <a:solidFill>
                  <a:srgbClr val="ffffff"/>
                </a:solidFill>
              </a:uFill>
              <a:latin typeface="Arial"/>
            </a:endParaRPr>
          </a:p>
        </p:txBody>
      </p:sp>
      <p:sp>
        <p:nvSpPr>
          <p:cNvPr id="1491" name="CustomShape 1025"/>
          <p:cNvSpPr/>
          <p:nvPr/>
        </p:nvSpPr>
        <p:spPr>
          <a:xfrm>
            <a:off x="2774880" y="4932720"/>
            <a:ext cx="727200" cy="2120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d57cc"/>
              </a:gs>
              <a:gs pos="100000">
                <a:srgbClr val="fe8cdd"/>
              </a:gs>
            </a:gsLst>
            <a:lin ang="2700000"/>
          </a:gradFill>
          <a:ln w="9360">
            <a:solidFill>
              <a:srgbClr val="000000"/>
            </a:solidFill>
            <a:round/>
          </a:ln>
        </p:spPr>
        <p:style>
          <a:lnRef idx="0"/>
          <a:fillRef idx="0"/>
          <a:effectRef idx="0"/>
          <a:fontRef idx="minor"/>
        </p:style>
      </p:sp>
      <p:sp>
        <p:nvSpPr>
          <p:cNvPr id="1492" name="CustomShape 1026"/>
          <p:cNvSpPr/>
          <p:nvPr/>
        </p:nvSpPr>
        <p:spPr>
          <a:xfrm rot="557400">
            <a:off x="3180240" y="5068440"/>
            <a:ext cx="207000" cy="446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93" name="CustomShape 1027"/>
          <p:cNvSpPr/>
          <p:nvPr/>
        </p:nvSpPr>
        <p:spPr>
          <a:xfrm>
            <a:off x="2852280" y="4974480"/>
            <a:ext cx="5486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RhoA</a:t>
            </a:r>
            <a:endParaRPr b="0" lang="pt-BR" sz="1800" spc="-1" strike="noStrike">
              <a:solidFill>
                <a:srgbClr val="ffffff"/>
              </a:solidFill>
              <a:uFill>
                <a:solidFill>
                  <a:srgbClr val="ffffff"/>
                </a:solidFill>
              </a:uFill>
              <a:latin typeface="Arial"/>
            </a:endParaRPr>
          </a:p>
        </p:txBody>
      </p:sp>
      <p:sp>
        <p:nvSpPr>
          <p:cNvPr id="1494" name="CustomShape 1028"/>
          <p:cNvSpPr/>
          <p:nvPr/>
        </p:nvSpPr>
        <p:spPr>
          <a:xfrm>
            <a:off x="2990160" y="4844880"/>
            <a:ext cx="352800" cy="15732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495" name="CustomShape 1029"/>
          <p:cNvSpPr/>
          <p:nvPr/>
        </p:nvSpPr>
        <p:spPr>
          <a:xfrm>
            <a:off x="3072600" y="4885200"/>
            <a:ext cx="176040" cy="788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496" name="CustomShape 1030"/>
          <p:cNvSpPr/>
          <p:nvPr/>
        </p:nvSpPr>
        <p:spPr>
          <a:xfrm>
            <a:off x="3058200" y="4876560"/>
            <a:ext cx="21960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497" name="CustomShape 1031"/>
          <p:cNvSpPr/>
          <p:nvPr/>
        </p:nvSpPr>
        <p:spPr>
          <a:xfrm>
            <a:off x="3476520" y="4894200"/>
            <a:ext cx="798480" cy="187200"/>
          </a:xfrm>
          <a:custGeom>
            <a:avLst/>
            <a:gdLst/>
            <a:ahLst/>
            <a:rect l="0" t="0" r="r" b="b"/>
            <a:pathLst>
              <a:path w="2220" h="522">
                <a:moveTo>
                  <a:pt x="260" y="0"/>
                </a:moveTo>
                <a:cubicBezTo>
                  <a:pt x="130" y="0"/>
                  <a:pt x="0" y="130"/>
                  <a:pt x="0" y="260"/>
                </a:cubicBezTo>
                <a:lnTo>
                  <a:pt x="0" y="260"/>
                </a:lnTo>
                <a:cubicBezTo>
                  <a:pt x="0" y="390"/>
                  <a:pt x="130" y="521"/>
                  <a:pt x="260" y="521"/>
                </a:cubicBezTo>
                <a:lnTo>
                  <a:pt x="1958" y="521"/>
                </a:lnTo>
                <a:cubicBezTo>
                  <a:pt x="2088" y="521"/>
                  <a:pt x="2219" y="390"/>
                  <a:pt x="2219" y="260"/>
                </a:cubicBezTo>
                <a:lnTo>
                  <a:pt x="2219" y="260"/>
                </a:lnTo>
                <a:cubicBezTo>
                  <a:pt x="2219" y="130"/>
                  <a:pt x="2088" y="0"/>
                  <a:pt x="1958" y="0"/>
                </a:cubicBezTo>
                <a:lnTo>
                  <a:pt x="260" y="0"/>
                </a:lnTo>
              </a:path>
            </a:pathLst>
          </a:custGeom>
          <a:gradFill>
            <a:gsLst>
              <a:gs pos="0">
                <a:srgbClr val="d88500"/>
              </a:gs>
              <a:gs pos="100000">
                <a:srgbClr val="ffbf57"/>
              </a:gs>
            </a:gsLst>
            <a:lin ang="2700000"/>
          </a:gradFill>
          <a:ln>
            <a:noFill/>
          </a:ln>
        </p:spPr>
        <p:style>
          <a:lnRef idx="0"/>
          <a:fillRef idx="0"/>
          <a:effectRef idx="0"/>
          <a:fontRef idx="minor"/>
        </p:style>
      </p:sp>
      <p:sp>
        <p:nvSpPr>
          <p:cNvPr id="1498" name="CustomShape 1032"/>
          <p:cNvSpPr/>
          <p:nvPr/>
        </p:nvSpPr>
        <p:spPr>
          <a:xfrm rot="21476400">
            <a:off x="3970440" y="4997880"/>
            <a:ext cx="214560" cy="640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499" name="CustomShape 1033"/>
          <p:cNvSpPr/>
          <p:nvPr/>
        </p:nvSpPr>
        <p:spPr>
          <a:xfrm>
            <a:off x="3474360" y="4937040"/>
            <a:ext cx="5223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DARPP32</a:t>
            </a:r>
            <a:endParaRPr b="0" lang="pt-BR" sz="1800" spc="-1" strike="noStrike">
              <a:solidFill>
                <a:srgbClr val="ffffff"/>
              </a:solidFill>
              <a:uFill>
                <a:solidFill>
                  <a:srgbClr val="ffffff"/>
                </a:solidFill>
              </a:uFill>
              <a:latin typeface="Arial"/>
            </a:endParaRPr>
          </a:p>
        </p:txBody>
      </p:sp>
      <p:sp>
        <p:nvSpPr>
          <p:cNvPr id="1500" name="CustomShape 1034"/>
          <p:cNvSpPr/>
          <p:nvPr/>
        </p:nvSpPr>
        <p:spPr>
          <a:xfrm>
            <a:off x="3514680" y="4754520"/>
            <a:ext cx="388080" cy="16812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501" name="CustomShape 1035"/>
          <p:cNvSpPr/>
          <p:nvPr/>
        </p:nvSpPr>
        <p:spPr>
          <a:xfrm>
            <a:off x="3605400" y="4797360"/>
            <a:ext cx="19368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502" name="CustomShape 1036"/>
          <p:cNvSpPr/>
          <p:nvPr/>
        </p:nvSpPr>
        <p:spPr>
          <a:xfrm>
            <a:off x="3589200" y="478908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503" name="CustomShape 1037"/>
          <p:cNvSpPr/>
          <p:nvPr/>
        </p:nvSpPr>
        <p:spPr>
          <a:xfrm>
            <a:off x="2543040" y="3840480"/>
            <a:ext cx="795240" cy="1868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f4a4a"/>
              </a:gs>
              <a:gs pos="100000">
                <a:srgbClr val="ffabab"/>
              </a:gs>
            </a:gsLst>
            <a:lin ang="2700000"/>
          </a:gradFill>
          <a:ln w="9360">
            <a:solidFill>
              <a:srgbClr val="000000"/>
            </a:solidFill>
            <a:round/>
          </a:ln>
        </p:spPr>
        <p:style>
          <a:lnRef idx="0"/>
          <a:fillRef idx="0"/>
          <a:effectRef idx="0"/>
          <a:fontRef idx="minor"/>
        </p:style>
      </p:sp>
      <p:sp>
        <p:nvSpPr>
          <p:cNvPr id="1504" name="CustomShape 1038"/>
          <p:cNvSpPr/>
          <p:nvPr/>
        </p:nvSpPr>
        <p:spPr>
          <a:xfrm rot="21020400">
            <a:off x="3018960" y="3961440"/>
            <a:ext cx="273960" cy="46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05" name="CustomShape 1039"/>
          <p:cNvSpPr/>
          <p:nvPr/>
        </p:nvSpPr>
        <p:spPr>
          <a:xfrm>
            <a:off x="2704320" y="3897000"/>
            <a:ext cx="3531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1506" name="CustomShape 1040"/>
          <p:cNvSpPr/>
          <p:nvPr/>
        </p:nvSpPr>
        <p:spPr>
          <a:xfrm>
            <a:off x="2541600" y="3763800"/>
            <a:ext cx="388440" cy="1674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507" name="CustomShape 1041"/>
          <p:cNvSpPr/>
          <p:nvPr/>
        </p:nvSpPr>
        <p:spPr>
          <a:xfrm>
            <a:off x="2632320" y="3806640"/>
            <a:ext cx="194040" cy="838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508" name="CustomShape 1042"/>
          <p:cNvSpPr/>
          <p:nvPr/>
        </p:nvSpPr>
        <p:spPr>
          <a:xfrm>
            <a:off x="2616480" y="3799080"/>
            <a:ext cx="24048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509" name="CustomShape 1043"/>
          <p:cNvSpPr/>
          <p:nvPr/>
        </p:nvSpPr>
        <p:spPr>
          <a:xfrm>
            <a:off x="2527200" y="5335560"/>
            <a:ext cx="870120" cy="2048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00ff00"/>
              </a:gs>
              <a:gs pos="100000">
                <a:srgbClr val="9fff9f"/>
              </a:gs>
            </a:gsLst>
            <a:lin ang="2700000"/>
          </a:gradFill>
          <a:ln w="9360">
            <a:solidFill>
              <a:srgbClr val="000000"/>
            </a:solidFill>
            <a:round/>
          </a:ln>
        </p:spPr>
        <p:style>
          <a:lnRef idx="0"/>
          <a:fillRef idx="0"/>
          <a:effectRef idx="0"/>
          <a:fontRef idx="minor"/>
        </p:style>
      </p:sp>
      <p:sp>
        <p:nvSpPr>
          <p:cNvPr id="1510" name="CustomShape 1044"/>
          <p:cNvSpPr/>
          <p:nvPr/>
        </p:nvSpPr>
        <p:spPr>
          <a:xfrm rot="557400">
            <a:off x="3011760" y="5466600"/>
            <a:ext cx="248040" cy="42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11" name="CustomShape 1045"/>
          <p:cNvSpPr/>
          <p:nvPr/>
        </p:nvSpPr>
        <p:spPr>
          <a:xfrm>
            <a:off x="2711520" y="5330880"/>
            <a:ext cx="51624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lgn="ctr"/>
            <a:r>
              <a:rPr b="1" lang="en-US" sz="700" spc="-1" strike="noStrike">
                <a:solidFill>
                  <a:srgbClr val="ffffff"/>
                </a:solidFill>
                <a:uFill>
                  <a:solidFill>
                    <a:srgbClr val="ffffff"/>
                  </a:solidFill>
                </a:uFill>
                <a:latin typeface="Arial"/>
              </a:rPr>
              <a:t>Myosin II/</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RLC</a:t>
            </a:r>
            <a:endParaRPr b="0" lang="pt-BR" sz="1800" spc="-1" strike="noStrike">
              <a:solidFill>
                <a:srgbClr val="ffffff"/>
              </a:solidFill>
              <a:uFill>
                <a:solidFill>
                  <a:srgbClr val="ffffff"/>
                </a:solidFill>
              </a:uFill>
              <a:latin typeface="Arial"/>
            </a:endParaRPr>
          </a:p>
        </p:txBody>
      </p:sp>
      <p:sp>
        <p:nvSpPr>
          <p:cNvPr id="1512" name="CustomShape 1046"/>
          <p:cNvSpPr/>
          <p:nvPr/>
        </p:nvSpPr>
        <p:spPr>
          <a:xfrm>
            <a:off x="3605040" y="3906720"/>
            <a:ext cx="770040" cy="1875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565e5"/>
              </a:gs>
              <a:gs pos="100000">
                <a:srgbClr val="84b7fc"/>
              </a:gs>
            </a:gsLst>
            <a:lin ang="2700000"/>
          </a:gradFill>
          <a:ln w="9360">
            <a:solidFill>
              <a:srgbClr val="000000"/>
            </a:solidFill>
            <a:round/>
          </a:ln>
        </p:spPr>
        <p:style>
          <a:lnRef idx="0"/>
          <a:fillRef idx="0"/>
          <a:effectRef idx="0"/>
          <a:fontRef idx="minor"/>
        </p:style>
      </p:sp>
      <p:sp>
        <p:nvSpPr>
          <p:cNvPr id="1513" name="CustomShape 1047"/>
          <p:cNvSpPr/>
          <p:nvPr/>
        </p:nvSpPr>
        <p:spPr>
          <a:xfrm rot="21020400">
            <a:off x="4065840" y="4028040"/>
            <a:ext cx="265320" cy="46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14" name="CustomShape 1048"/>
          <p:cNvSpPr/>
          <p:nvPr/>
        </p:nvSpPr>
        <p:spPr>
          <a:xfrm>
            <a:off x="3810600" y="3975120"/>
            <a:ext cx="260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PKI</a:t>
            </a:r>
            <a:endParaRPr b="0" lang="pt-BR" sz="1800" spc="-1" strike="noStrike">
              <a:solidFill>
                <a:srgbClr val="ffffff"/>
              </a:solidFill>
              <a:uFill>
                <a:solidFill>
                  <a:srgbClr val="ffffff"/>
                </a:solidFill>
              </a:uFill>
              <a:latin typeface="Arial"/>
            </a:endParaRPr>
          </a:p>
        </p:txBody>
      </p:sp>
      <p:sp>
        <p:nvSpPr>
          <p:cNvPr id="1515" name="CustomShape 1049"/>
          <p:cNvSpPr/>
          <p:nvPr/>
        </p:nvSpPr>
        <p:spPr>
          <a:xfrm rot="345600">
            <a:off x="3487680" y="3692520"/>
            <a:ext cx="667800" cy="1875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1516" name="CustomShape 1050"/>
          <p:cNvSpPr/>
          <p:nvPr/>
        </p:nvSpPr>
        <p:spPr>
          <a:xfrm rot="21366000">
            <a:off x="3881880" y="3831840"/>
            <a:ext cx="230040" cy="46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17" name="CustomShape 1051"/>
          <p:cNvSpPr/>
          <p:nvPr/>
        </p:nvSpPr>
        <p:spPr>
          <a:xfrm rot="345600">
            <a:off x="3533760" y="3751920"/>
            <a:ext cx="63792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Mep1B</a:t>
            </a:r>
            <a:endParaRPr b="0" lang="pt-BR" sz="1800" spc="-1" strike="noStrike">
              <a:solidFill>
                <a:srgbClr val="ffffff"/>
              </a:solidFill>
              <a:uFill>
                <a:solidFill>
                  <a:srgbClr val="ffffff"/>
                </a:solidFill>
              </a:uFill>
              <a:latin typeface="Arial"/>
            </a:endParaRPr>
          </a:p>
        </p:txBody>
      </p:sp>
      <p:sp>
        <p:nvSpPr>
          <p:cNvPr id="1518" name="CustomShape 1052"/>
          <p:cNvSpPr/>
          <p:nvPr/>
        </p:nvSpPr>
        <p:spPr>
          <a:xfrm>
            <a:off x="8227080" y="1832040"/>
            <a:ext cx="576720" cy="170280"/>
          </a:xfrm>
          <a:custGeom>
            <a:avLst/>
            <a:gdLst/>
            <a:ahLst/>
            <a:rect l="0" t="0" r="r" b="b"/>
            <a:pathLst>
              <a:path w="1604" h="475">
                <a:moveTo>
                  <a:pt x="146" y="0"/>
                </a:moveTo>
                <a:lnTo>
                  <a:pt x="1456" y="0"/>
                </a:lnTo>
                <a:lnTo>
                  <a:pt x="1603" y="146"/>
                </a:lnTo>
                <a:lnTo>
                  <a:pt x="1603" y="327"/>
                </a:lnTo>
                <a:lnTo>
                  <a:pt x="1456" y="474"/>
                </a:lnTo>
                <a:lnTo>
                  <a:pt x="146" y="474"/>
                </a:lnTo>
                <a:lnTo>
                  <a:pt x="0" y="327"/>
                </a:lnTo>
                <a:lnTo>
                  <a:pt x="0" y="146"/>
                </a:lnTo>
                <a:lnTo>
                  <a:pt x="146"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1519" name="CustomShape 1053"/>
          <p:cNvSpPr/>
          <p:nvPr/>
        </p:nvSpPr>
        <p:spPr>
          <a:xfrm rot="21476400">
            <a:off x="8534880" y="1905840"/>
            <a:ext cx="234720" cy="615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20" name="CustomShape 1054"/>
          <p:cNvSpPr/>
          <p:nvPr/>
        </p:nvSpPr>
        <p:spPr>
          <a:xfrm>
            <a:off x="8381160" y="1878120"/>
            <a:ext cx="19260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Raf1</a:t>
            </a:r>
            <a:endParaRPr b="0" lang="pt-BR" sz="1800" spc="-1" strike="noStrike">
              <a:solidFill>
                <a:srgbClr val="ffffff"/>
              </a:solidFill>
              <a:uFill>
                <a:solidFill>
                  <a:srgbClr val="ffffff"/>
                </a:solidFill>
              </a:uFill>
              <a:latin typeface="Arial"/>
            </a:endParaRPr>
          </a:p>
        </p:txBody>
      </p:sp>
      <p:sp>
        <p:nvSpPr>
          <p:cNvPr id="1521" name="CustomShape 1055"/>
          <p:cNvSpPr/>
          <p:nvPr/>
        </p:nvSpPr>
        <p:spPr>
          <a:xfrm>
            <a:off x="8005680" y="1839960"/>
            <a:ext cx="365040" cy="1620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522" name="CustomShape 1056"/>
          <p:cNvSpPr/>
          <p:nvPr/>
        </p:nvSpPr>
        <p:spPr>
          <a:xfrm>
            <a:off x="8091000" y="1881360"/>
            <a:ext cx="182160" cy="810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523" name="CustomShape 1057"/>
          <p:cNvSpPr/>
          <p:nvPr/>
        </p:nvSpPr>
        <p:spPr>
          <a:xfrm>
            <a:off x="8075880" y="1873440"/>
            <a:ext cx="22608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524" name="CustomShape 1058"/>
          <p:cNvSpPr/>
          <p:nvPr/>
        </p:nvSpPr>
        <p:spPr>
          <a:xfrm>
            <a:off x="3926520" y="3390840"/>
            <a:ext cx="657720" cy="1922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646464"/>
              </a:gs>
              <a:gs pos="100000">
                <a:srgbClr val="e8e8e8"/>
              </a:gs>
            </a:gsLst>
            <a:lin ang="5400000"/>
          </a:gradFill>
          <a:ln w="9360">
            <a:solidFill>
              <a:srgbClr val="000000"/>
            </a:solidFill>
            <a:round/>
          </a:ln>
        </p:spPr>
        <p:style>
          <a:lnRef idx="0"/>
          <a:fillRef idx="0"/>
          <a:effectRef idx="0"/>
          <a:fontRef idx="minor"/>
        </p:style>
      </p:sp>
      <p:sp>
        <p:nvSpPr>
          <p:cNvPr id="1525" name="CustomShape 1059"/>
          <p:cNvSpPr/>
          <p:nvPr/>
        </p:nvSpPr>
        <p:spPr>
          <a:xfrm rot="21020400">
            <a:off x="4320000" y="3515040"/>
            <a:ext cx="226800" cy="47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26" name="CustomShape 1060"/>
          <p:cNvSpPr/>
          <p:nvPr/>
        </p:nvSpPr>
        <p:spPr>
          <a:xfrm>
            <a:off x="4052160" y="3457440"/>
            <a:ext cx="293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PDE</a:t>
            </a:r>
            <a:endParaRPr b="0" lang="pt-BR" sz="1800" spc="-1" strike="noStrike">
              <a:solidFill>
                <a:srgbClr val="ffffff"/>
              </a:solidFill>
              <a:uFill>
                <a:solidFill>
                  <a:srgbClr val="ffffff"/>
                </a:solidFill>
              </a:uFill>
              <a:latin typeface="Arial"/>
            </a:endParaRPr>
          </a:p>
        </p:txBody>
      </p:sp>
      <p:sp>
        <p:nvSpPr>
          <p:cNvPr id="1527" name="CustomShape 1061"/>
          <p:cNvSpPr/>
          <p:nvPr/>
        </p:nvSpPr>
        <p:spPr>
          <a:xfrm>
            <a:off x="3749760" y="3434760"/>
            <a:ext cx="352440" cy="1479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528" name="CustomShape 1062"/>
          <p:cNvSpPr/>
          <p:nvPr/>
        </p:nvSpPr>
        <p:spPr>
          <a:xfrm>
            <a:off x="3832200" y="3472560"/>
            <a:ext cx="176040" cy="741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529" name="CustomShape 1063"/>
          <p:cNvSpPr/>
          <p:nvPr/>
        </p:nvSpPr>
        <p:spPr>
          <a:xfrm>
            <a:off x="3817440" y="3464640"/>
            <a:ext cx="21960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530" name="CustomShape 1064"/>
          <p:cNvSpPr/>
          <p:nvPr/>
        </p:nvSpPr>
        <p:spPr>
          <a:xfrm>
            <a:off x="8354880" y="2728800"/>
            <a:ext cx="613080" cy="179640"/>
          </a:xfrm>
          <a:custGeom>
            <a:avLst/>
            <a:gdLst/>
            <a:ahLst/>
            <a:rect l="0" t="0" r="r" b="b"/>
            <a:pathLst>
              <a:path w="1705" h="501">
                <a:moveTo>
                  <a:pt x="154" y="0"/>
                </a:moveTo>
                <a:lnTo>
                  <a:pt x="1549" y="0"/>
                </a:lnTo>
                <a:lnTo>
                  <a:pt x="1704" y="154"/>
                </a:lnTo>
                <a:lnTo>
                  <a:pt x="1704" y="345"/>
                </a:lnTo>
                <a:lnTo>
                  <a:pt x="1549" y="500"/>
                </a:lnTo>
                <a:lnTo>
                  <a:pt x="154" y="500"/>
                </a:lnTo>
                <a:lnTo>
                  <a:pt x="0" y="345"/>
                </a:lnTo>
                <a:lnTo>
                  <a:pt x="0" y="154"/>
                </a:lnTo>
                <a:lnTo>
                  <a:pt x="154"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1531" name="CustomShape 1065"/>
          <p:cNvSpPr/>
          <p:nvPr/>
        </p:nvSpPr>
        <p:spPr>
          <a:xfrm rot="21476400">
            <a:off x="8682480" y="2806200"/>
            <a:ext cx="249480" cy="65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32" name="CustomShape 1066"/>
          <p:cNvSpPr/>
          <p:nvPr/>
        </p:nvSpPr>
        <p:spPr>
          <a:xfrm>
            <a:off x="8442360" y="2778120"/>
            <a:ext cx="32076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MEK1,2</a:t>
            </a:r>
            <a:endParaRPr b="0" lang="pt-BR" sz="1800" spc="-1" strike="noStrike">
              <a:solidFill>
                <a:srgbClr val="ffffff"/>
              </a:solidFill>
              <a:uFill>
                <a:solidFill>
                  <a:srgbClr val="ffffff"/>
                </a:solidFill>
              </a:uFill>
              <a:latin typeface="Arial"/>
            </a:endParaRPr>
          </a:p>
        </p:txBody>
      </p:sp>
      <p:sp>
        <p:nvSpPr>
          <p:cNvPr id="1533" name="CustomShape 1067"/>
          <p:cNvSpPr/>
          <p:nvPr/>
        </p:nvSpPr>
        <p:spPr>
          <a:xfrm>
            <a:off x="8485200" y="3673440"/>
            <a:ext cx="539640" cy="165240"/>
          </a:xfrm>
          <a:custGeom>
            <a:avLst/>
            <a:gdLst/>
            <a:ahLst/>
            <a:rect l="0" t="0" r="r" b="b"/>
            <a:pathLst>
              <a:path w="1501" h="461">
                <a:moveTo>
                  <a:pt x="141" y="0"/>
                </a:moveTo>
                <a:lnTo>
                  <a:pt x="1358" y="0"/>
                </a:lnTo>
                <a:lnTo>
                  <a:pt x="1500" y="141"/>
                </a:lnTo>
                <a:lnTo>
                  <a:pt x="1500" y="318"/>
                </a:lnTo>
                <a:lnTo>
                  <a:pt x="1358" y="460"/>
                </a:lnTo>
                <a:lnTo>
                  <a:pt x="141" y="460"/>
                </a:lnTo>
                <a:lnTo>
                  <a:pt x="0" y="318"/>
                </a:lnTo>
                <a:lnTo>
                  <a:pt x="0" y="141"/>
                </a:lnTo>
                <a:lnTo>
                  <a:pt x="141"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1534" name="CustomShape 1068"/>
          <p:cNvSpPr/>
          <p:nvPr/>
        </p:nvSpPr>
        <p:spPr>
          <a:xfrm rot="21476400">
            <a:off x="8773200" y="3744720"/>
            <a:ext cx="219600" cy="59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35" name="CustomShape 1069"/>
          <p:cNvSpPr/>
          <p:nvPr/>
        </p:nvSpPr>
        <p:spPr>
          <a:xfrm>
            <a:off x="8637480" y="3718080"/>
            <a:ext cx="1882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ERK</a:t>
            </a:r>
            <a:endParaRPr b="0" lang="pt-BR" sz="1800" spc="-1" strike="noStrike">
              <a:solidFill>
                <a:srgbClr val="ffffff"/>
              </a:solidFill>
              <a:uFill>
                <a:solidFill>
                  <a:srgbClr val="ffffff"/>
                </a:solidFill>
              </a:uFill>
              <a:latin typeface="Arial"/>
            </a:endParaRPr>
          </a:p>
        </p:txBody>
      </p:sp>
      <p:sp>
        <p:nvSpPr>
          <p:cNvPr id="1536" name="CustomShape 1070"/>
          <p:cNvSpPr/>
          <p:nvPr/>
        </p:nvSpPr>
        <p:spPr>
          <a:xfrm>
            <a:off x="3851280" y="4113360"/>
            <a:ext cx="770040" cy="1882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d88500"/>
              </a:gs>
              <a:gs pos="100000">
                <a:srgbClr val="ffd48f"/>
              </a:gs>
            </a:gsLst>
            <a:lin ang="5400000"/>
          </a:gradFill>
          <a:ln w="9360">
            <a:solidFill>
              <a:srgbClr val="000000"/>
            </a:solidFill>
            <a:round/>
          </a:ln>
        </p:spPr>
        <p:style>
          <a:lnRef idx="0"/>
          <a:fillRef idx="0"/>
          <a:effectRef idx="0"/>
          <a:fontRef idx="minor"/>
        </p:style>
      </p:sp>
      <p:sp>
        <p:nvSpPr>
          <p:cNvPr id="1537" name="CustomShape 1071"/>
          <p:cNvSpPr/>
          <p:nvPr/>
        </p:nvSpPr>
        <p:spPr>
          <a:xfrm rot="21020400">
            <a:off x="4312080" y="4235040"/>
            <a:ext cx="265320" cy="47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38" name="CustomShape 1072"/>
          <p:cNvSpPr/>
          <p:nvPr/>
        </p:nvSpPr>
        <p:spPr>
          <a:xfrm>
            <a:off x="4011840" y="4187880"/>
            <a:ext cx="3394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PLA2</a:t>
            </a:r>
            <a:endParaRPr b="0" lang="pt-BR" sz="1800" spc="-1" strike="noStrike">
              <a:solidFill>
                <a:srgbClr val="ffffff"/>
              </a:solidFill>
              <a:uFill>
                <a:solidFill>
                  <a:srgbClr val="ffffff"/>
                </a:solidFill>
              </a:uFill>
              <a:latin typeface="Arial"/>
            </a:endParaRPr>
          </a:p>
        </p:txBody>
      </p:sp>
      <p:sp>
        <p:nvSpPr>
          <p:cNvPr id="1539" name="CustomShape 1073"/>
          <p:cNvSpPr/>
          <p:nvPr/>
        </p:nvSpPr>
        <p:spPr>
          <a:xfrm>
            <a:off x="5740560" y="3308400"/>
            <a:ext cx="542880" cy="166680"/>
          </a:xfrm>
          <a:custGeom>
            <a:avLst/>
            <a:gdLst/>
            <a:ahLst/>
            <a:rect l="0" t="0" r="r" b="b"/>
            <a:pathLst>
              <a:path w="1509" h="464">
                <a:moveTo>
                  <a:pt x="142" y="0"/>
                </a:moveTo>
                <a:lnTo>
                  <a:pt x="1366" y="0"/>
                </a:lnTo>
                <a:lnTo>
                  <a:pt x="1508" y="142"/>
                </a:lnTo>
                <a:lnTo>
                  <a:pt x="1508" y="321"/>
                </a:lnTo>
                <a:lnTo>
                  <a:pt x="1366" y="463"/>
                </a:lnTo>
                <a:lnTo>
                  <a:pt x="142" y="463"/>
                </a:lnTo>
                <a:lnTo>
                  <a:pt x="0" y="321"/>
                </a:lnTo>
                <a:lnTo>
                  <a:pt x="0" y="142"/>
                </a:lnTo>
                <a:lnTo>
                  <a:pt x="142" y="0"/>
                </a:lnTo>
              </a:path>
            </a:pathLst>
          </a:custGeom>
          <a:gradFill>
            <a:gsLst>
              <a:gs pos="0">
                <a:srgbClr val="247ffa"/>
              </a:gs>
              <a:gs pos="50000">
                <a:srgbClr val="99c4fd"/>
              </a:gs>
              <a:gs pos="100000">
                <a:srgbClr val="247ffa"/>
              </a:gs>
            </a:gsLst>
            <a:lin ang="5400000"/>
          </a:gradFill>
          <a:ln>
            <a:noFill/>
          </a:ln>
        </p:spPr>
        <p:style>
          <a:lnRef idx="0"/>
          <a:fillRef idx="0"/>
          <a:effectRef idx="0"/>
          <a:fontRef idx="minor"/>
        </p:style>
      </p:sp>
      <p:sp>
        <p:nvSpPr>
          <p:cNvPr id="1540" name="CustomShape 1074"/>
          <p:cNvSpPr/>
          <p:nvPr/>
        </p:nvSpPr>
        <p:spPr>
          <a:xfrm rot="21476400">
            <a:off x="6030360" y="3380400"/>
            <a:ext cx="221040" cy="604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41" name="CustomShape 1075"/>
          <p:cNvSpPr/>
          <p:nvPr/>
        </p:nvSpPr>
        <p:spPr>
          <a:xfrm>
            <a:off x="5851080" y="3358800"/>
            <a:ext cx="26424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mTOR</a:t>
            </a:r>
            <a:endParaRPr b="0" lang="pt-BR" sz="1800" spc="-1" strike="noStrike">
              <a:solidFill>
                <a:srgbClr val="ffffff"/>
              </a:solidFill>
              <a:uFill>
                <a:solidFill>
                  <a:srgbClr val="ffffff"/>
                </a:solidFill>
              </a:uFill>
              <a:latin typeface="Arial"/>
            </a:endParaRPr>
          </a:p>
        </p:txBody>
      </p:sp>
      <p:sp>
        <p:nvSpPr>
          <p:cNvPr id="1542" name="CustomShape 1076"/>
          <p:cNvSpPr/>
          <p:nvPr/>
        </p:nvSpPr>
        <p:spPr>
          <a:xfrm>
            <a:off x="4695840" y="4176720"/>
            <a:ext cx="566640" cy="146160"/>
          </a:xfrm>
          <a:custGeom>
            <a:avLst/>
            <a:gdLst/>
            <a:ahLst/>
            <a:rect l="0" t="0" r="r" b="b"/>
            <a:pathLst>
              <a:path w="1576" h="408">
                <a:moveTo>
                  <a:pt x="125" y="0"/>
                </a:moveTo>
                <a:lnTo>
                  <a:pt x="1449" y="0"/>
                </a:lnTo>
                <a:lnTo>
                  <a:pt x="1575" y="125"/>
                </a:lnTo>
                <a:lnTo>
                  <a:pt x="1575" y="281"/>
                </a:lnTo>
                <a:lnTo>
                  <a:pt x="1449" y="407"/>
                </a:lnTo>
                <a:lnTo>
                  <a:pt x="125" y="407"/>
                </a:lnTo>
                <a:lnTo>
                  <a:pt x="0" y="281"/>
                </a:lnTo>
                <a:lnTo>
                  <a:pt x="0" y="125"/>
                </a:lnTo>
                <a:lnTo>
                  <a:pt x="125" y="0"/>
                </a:lnTo>
              </a:path>
            </a:pathLst>
          </a:custGeom>
          <a:gradFill>
            <a:gsLst>
              <a:gs pos="0">
                <a:srgbClr val="7e3600"/>
              </a:gs>
              <a:gs pos="50000">
                <a:srgbClr val="fa6a00"/>
              </a:gs>
              <a:gs pos="100000">
                <a:srgbClr val="7e3600"/>
              </a:gs>
            </a:gsLst>
            <a:lin ang="5400000"/>
          </a:gradFill>
          <a:ln>
            <a:noFill/>
          </a:ln>
        </p:spPr>
        <p:style>
          <a:lnRef idx="0"/>
          <a:fillRef idx="0"/>
          <a:effectRef idx="0"/>
          <a:fontRef idx="minor"/>
        </p:style>
      </p:sp>
      <p:sp>
        <p:nvSpPr>
          <p:cNvPr id="1543" name="CustomShape 1077"/>
          <p:cNvSpPr/>
          <p:nvPr/>
        </p:nvSpPr>
        <p:spPr>
          <a:xfrm rot="21476400">
            <a:off x="4967640" y="4237560"/>
            <a:ext cx="291960" cy="612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44" name="CustomShape 1078"/>
          <p:cNvSpPr/>
          <p:nvPr/>
        </p:nvSpPr>
        <p:spPr>
          <a:xfrm>
            <a:off x="4852440" y="4215960"/>
            <a:ext cx="15300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p38</a:t>
            </a:r>
            <a:endParaRPr b="0" lang="pt-BR" sz="1800" spc="-1" strike="noStrike">
              <a:solidFill>
                <a:srgbClr val="ffffff"/>
              </a:solidFill>
              <a:uFill>
                <a:solidFill>
                  <a:srgbClr val="ffffff"/>
                </a:solidFill>
              </a:uFill>
              <a:latin typeface="Arial"/>
            </a:endParaRPr>
          </a:p>
        </p:txBody>
      </p:sp>
      <p:sp>
        <p:nvSpPr>
          <p:cNvPr id="1545" name="CustomShape 1079"/>
          <p:cNvSpPr/>
          <p:nvPr/>
        </p:nvSpPr>
        <p:spPr>
          <a:xfrm>
            <a:off x="6051600" y="3549600"/>
            <a:ext cx="517320" cy="166680"/>
          </a:xfrm>
          <a:custGeom>
            <a:avLst/>
            <a:gdLst/>
            <a:ahLst/>
            <a:rect l="0" t="0" r="r" b="b"/>
            <a:pathLst>
              <a:path w="1439" h="464">
                <a:moveTo>
                  <a:pt x="142" y="0"/>
                </a:moveTo>
                <a:lnTo>
                  <a:pt x="1295" y="0"/>
                </a:lnTo>
                <a:lnTo>
                  <a:pt x="1438" y="142"/>
                </a:lnTo>
                <a:lnTo>
                  <a:pt x="1438" y="321"/>
                </a:lnTo>
                <a:lnTo>
                  <a:pt x="1295" y="463"/>
                </a:lnTo>
                <a:lnTo>
                  <a:pt x="142" y="463"/>
                </a:lnTo>
                <a:lnTo>
                  <a:pt x="0" y="321"/>
                </a:lnTo>
                <a:lnTo>
                  <a:pt x="0" y="142"/>
                </a:lnTo>
                <a:lnTo>
                  <a:pt x="142" y="0"/>
                </a:lnTo>
              </a:path>
            </a:pathLst>
          </a:custGeom>
          <a:gradFill>
            <a:gsLst>
              <a:gs pos="0">
                <a:srgbClr val="4a4c00"/>
              </a:gs>
              <a:gs pos="50000">
                <a:srgbClr val="f6ff00"/>
              </a:gs>
              <a:gs pos="100000">
                <a:srgbClr val="4a4c00"/>
              </a:gs>
            </a:gsLst>
            <a:lin ang="5400000"/>
          </a:gradFill>
          <a:ln>
            <a:noFill/>
          </a:ln>
        </p:spPr>
        <p:style>
          <a:lnRef idx="0"/>
          <a:fillRef idx="0"/>
          <a:effectRef idx="0"/>
          <a:fontRef idx="minor"/>
        </p:style>
      </p:sp>
      <p:sp>
        <p:nvSpPr>
          <p:cNvPr id="1546" name="CustomShape 1080"/>
          <p:cNvSpPr/>
          <p:nvPr/>
        </p:nvSpPr>
        <p:spPr>
          <a:xfrm rot="21476400">
            <a:off x="6300000" y="3618720"/>
            <a:ext cx="266760" cy="69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47" name="CustomShape 1081"/>
          <p:cNvSpPr/>
          <p:nvPr/>
        </p:nvSpPr>
        <p:spPr>
          <a:xfrm>
            <a:off x="6059160" y="3600360"/>
            <a:ext cx="3268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p70S6K</a:t>
            </a:r>
            <a:endParaRPr b="0" lang="pt-BR" sz="1800" spc="-1" strike="noStrike">
              <a:solidFill>
                <a:srgbClr val="ffffff"/>
              </a:solidFill>
              <a:uFill>
                <a:solidFill>
                  <a:srgbClr val="ffffff"/>
                </a:solidFill>
              </a:uFill>
              <a:latin typeface="Arial"/>
            </a:endParaRPr>
          </a:p>
        </p:txBody>
      </p:sp>
      <p:sp>
        <p:nvSpPr>
          <p:cNvPr id="1548" name="CustomShape 1082"/>
          <p:cNvSpPr/>
          <p:nvPr/>
        </p:nvSpPr>
        <p:spPr>
          <a:xfrm>
            <a:off x="5329080" y="3693960"/>
            <a:ext cx="636840" cy="178200"/>
          </a:xfrm>
          <a:custGeom>
            <a:avLst/>
            <a:gdLst/>
            <a:ahLst/>
            <a:rect l="0" t="0" r="r" b="b"/>
            <a:pathLst>
              <a:path w="1771" h="497">
                <a:moveTo>
                  <a:pt x="152" y="0"/>
                </a:moveTo>
                <a:lnTo>
                  <a:pt x="1617" y="0"/>
                </a:lnTo>
                <a:lnTo>
                  <a:pt x="1770" y="152"/>
                </a:lnTo>
                <a:lnTo>
                  <a:pt x="1770" y="343"/>
                </a:lnTo>
                <a:lnTo>
                  <a:pt x="1617" y="496"/>
                </a:lnTo>
                <a:lnTo>
                  <a:pt x="152" y="496"/>
                </a:lnTo>
                <a:lnTo>
                  <a:pt x="0" y="343"/>
                </a:lnTo>
                <a:lnTo>
                  <a:pt x="0" y="152"/>
                </a:lnTo>
                <a:lnTo>
                  <a:pt x="152" y="0"/>
                </a:lnTo>
              </a:path>
            </a:pathLst>
          </a:custGeom>
          <a:gradFill>
            <a:gsLst>
              <a:gs pos="0">
                <a:srgbClr val="007068"/>
              </a:gs>
              <a:gs pos="50000">
                <a:srgbClr val="00ffea"/>
              </a:gs>
              <a:gs pos="100000">
                <a:srgbClr val="007068"/>
              </a:gs>
            </a:gsLst>
            <a:lin ang="5400000"/>
          </a:gradFill>
          <a:ln>
            <a:noFill/>
          </a:ln>
        </p:spPr>
        <p:style>
          <a:lnRef idx="0"/>
          <a:fillRef idx="0"/>
          <a:effectRef idx="0"/>
          <a:fontRef idx="minor"/>
        </p:style>
      </p:sp>
      <p:sp>
        <p:nvSpPr>
          <p:cNvPr id="1549" name="CustomShape 1083"/>
          <p:cNvSpPr/>
          <p:nvPr/>
        </p:nvSpPr>
        <p:spPr>
          <a:xfrm rot="21476400">
            <a:off x="5636160" y="3754800"/>
            <a:ext cx="328320" cy="95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50" name="CustomShape 1084"/>
          <p:cNvSpPr/>
          <p:nvPr/>
        </p:nvSpPr>
        <p:spPr>
          <a:xfrm>
            <a:off x="5434560" y="3714480"/>
            <a:ext cx="247680" cy="213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cAMP</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GEFII</a:t>
            </a:r>
            <a:endParaRPr b="0" lang="pt-BR" sz="1800" spc="-1" strike="noStrike">
              <a:solidFill>
                <a:srgbClr val="ffffff"/>
              </a:solidFill>
              <a:uFill>
                <a:solidFill>
                  <a:srgbClr val="ffffff"/>
                </a:solidFill>
              </a:uFill>
              <a:latin typeface="Arial"/>
            </a:endParaRPr>
          </a:p>
        </p:txBody>
      </p:sp>
      <p:sp>
        <p:nvSpPr>
          <p:cNvPr id="1551" name="CustomShape 1085"/>
          <p:cNvSpPr/>
          <p:nvPr/>
        </p:nvSpPr>
        <p:spPr>
          <a:xfrm>
            <a:off x="5289480" y="4041720"/>
            <a:ext cx="635040" cy="177840"/>
          </a:xfrm>
          <a:custGeom>
            <a:avLst/>
            <a:gdLst/>
            <a:ahLst/>
            <a:rect l="0" t="0" r="r" b="b"/>
            <a:pathLst>
              <a:path w="1766" h="495">
                <a:moveTo>
                  <a:pt x="152" y="0"/>
                </a:moveTo>
                <a:lnTo>
                  <a:pt x="1612" y="0"/>
                </a:lnTo>
                <a:lnTo>
                  <a:pt x="1765" y="152"/>
                </a:lnTo>
                <a:lnTo>
                  <a:pt x="1765" y="342"/>
                </a:lnTo>
                <a:lnTo>
                  <a:pt x="1612" y="494"/>
                </a:lnTo>
                <a:lnTo>
                  <a:pt x="152" y="494"/>
                </a:lnTo>
                <a:lnTo>
                  <a:pt x="0" y="342"/>
                </a:lnTo>
                <a:lnTo>
                  <a:pt x="0" y="152"/>
                </a:lnTo>
                <a:lnTo>
                  <a:pt x="152" y="0"/>
                </a:lnTo>
              </a:path>
            </a:pathLst>
          </a:custGeom>
          <a:gradFill>
            <a:gsLst>
              <a:gs pos="0">
                <a:srgbClr val="006c00"/>
              </a:gs>
              <a:gs pos="50000">
                <a:srgbClr val="00ff00"/>
              </a:gs>
              <a:gs pos="100000">
                <a:srgbClr val="006c00"/>
              </a:gs>
            </a:gsLst>
            <a:lin ang="5400000"/>
          </a:gradFill>
          <a:ln>
            <a:noFill/>
          </a:ln>
        </p:spPr>
        <p:style>
          <a:lnRef idx="0"/>
          <a:fillRef idx="0"/>
          <a:effectRef idx="0"/>
          <a:fontRef idx="minor"/>
        </p:style>
      </p:sp>
      <p:sp>
        <p:nvSpPr>
          <p:cNvPr id="1552" name="CustomShape 1086"/>
          <p:cNvSpPr/>
          <p:nvPr/>
        </p:nvSpPr>
        <p:spPr>
          <a:xfrm rot="21476400">
            <a:off x="5595480" y="4102560"/>
            <a:ext cx="327240" cy="95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53" name="CustomShape 1087"/>
          <p:cNvSpPr/>
          <p:nvPr/>
        </p:nvSpPr>
        <p:spPr>
          <a:xfrm>
            <a:off x="5411520" y="4057560"/>
            <a:ext cx="247680" cy="213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cAMP</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GEFI</a:t>
            </a:r>
            <a:endParaRPr b="0" lang="pt-BR" sz="1800" spc="-1" strike="noStrike">
              <a:solidFill>
                <a:srgbClr val="ffffff"/>
              </a:solidFill>
              <a:uFill>
                <a:solidFill>
                  <a:srgbClr val="ffffff"/>
                </a:solidFill>
              </a:uFill>
              <a:latin typeface="Arial"/>
            </a:endParaRPr>
          </a:p>
        </p:txBody>
      </p:sp>
      <p:sp>
        <p:nvSpPr>
          <p:cNvPr id="1554" name="CustomShape 1088"/>
          <p:cNvSpPr/>
          <p:nvPr/>
        </p:nvSpPr>
        <p:spPr>
          <a:xfrm rot="904200">
            <a:off x="6038640" y="3944880"/>
            <a:ext cx="704880" cy="17316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00ffea"/>
              </a:gs>
              <a:gs pos="100000">
                <a:srgbClr val="00c8ba"/>
              </a:gs>
            </a:gsLst>
            <a:lin ang="2700000"/>
          </a:gradFill>
          <a:ln w="9360">
            <a:solidFill>
              <a:srgbClr val="000000"/>
            </a:solidFill>
            <a:round/>
          </a:ln>
        </p:spPr>
        <p:style>
          <a:lnRef idx="0"/>
          <a:fillRef idx="0"/>
          <a:effectRef idx="0"/>
          <a:fontRef idx="minor"/>
        </p:style>
      </p:sp>
      <p:sp>
        <p:nvSpPr>
          <p:cNvPr id="1555" name="CustomShape 1089"/>
          <p:cNvSpPr/>
          <p:nvPr/>
        </p:nvSpPr>
        <p:spPr>
          <a:xfrm rot="1461600">
            <a:off x="6415920" y="4091040"/>
            <a:ext cx="200880" cy="36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56" name="CustomShape 1090"/>
          <p:cNvSpPr/>
          <p:nvPr/>
        </p:nvSpPr>
        <p:spPr>
          <a:xfrm rot="904200">
            <a:off x="6082560" y="3937320"/>
            <a:ext cx="392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Rap2A</a:t>
            </a:r>
            <a:endParaRPr b="0" lang="pt-BR" sz="1800" spc="-1" strike="noStrike">
              <a:solidFill>
                <a:srgbClr val="ffffff"/>
              </a:solidFill>
              <a:uFill>
                <a:solidFill>
                  <a:srgbClr val="ffffff"/>
                </a:solidFill>
              </a:uFill>
              <a:latin typeface="Arial"/>
            </a:endParaRPr>
          </a:p>
        </p:txBody>
      </p:sp>
      <p:pic>
        <p:nvPicPr>
          <p:cNvPr id="1557" name="Picture 1054" descr="GDP"/>
          <p:cNvPicPr/>
          <p:nvPr/>
        </p:nvPicPr>
        <p:blipFill>
          <a:blip r:embed="rId17"/>
          <a:stretch/>
        </p:blipFill>
        <p:spPr>
          <a:xfrm>
            <a:off x="6526080" y="3809880"/>
            <a:ext cx="446400" cy="127080"/>
          </a:xfrm>
          <a:prstGeom prst="rect">
            <a:avLst/>
          </a:prstGeom>
          <a:ln>
            <a:noFill/>
          </a:ln>
        </p:spPr>
      </p:pic>
      <p:sp>
        <p:nvSpPr>
          <p:cNvPr id="1558" name="CustomShape 1091"/>
          <p:cNvSpPr/>
          <p:nvPr/>
        </p:nvSpPr>
        <p:spPr>
          <a:xfrm>
            <a:off x="6533280" y="381600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GDP</a:t>
            </a:r>
            <a:endParaRPr b="0" lang="pt-BR" sz="1800" spc="-1" strike="noStrike">
              <a:solidFill>
                <a:srgbClr val="ffffff"/>
              </a:solidFill>
              <a:uFill>
                <a:solidFill>
                  <a:srgbClr val="ffffff"/>
                </a:solidFill>
              </a:uFill>
              <a:latin typeface="Arial"/>
            </a:endParaRPr>
          </a:p>
        </p:txBody>
      </p:sp>
      <p:sp>
        <p:nvSpPr>
          <p:cNvPr id="1559" name="CustomShape 1092"/>
          <p:cNvSpPr/>
          <p:nvPr/>
        </p:nvSpPr>
        <p:spPr>
          <a:xfrm rot="530400">
            <a:off x="761040" y="3008160"/>
            <a:ext cx="545400" cy="1695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88500"/>
              </a:gs>
              <a:gs pos="100000">
                <a:srgbClr val="ffbc4f"/>
              </a:gs>
            </a:gsLst>
            <a:lin ang="5730000"/>
          </a:gradFill>
          <a:ln>
            <a:noFill/>
          </a:ln>
        </p:spPr>
        <p:style>
          <a:lnRef idx="0"/>
          <a:fillRef idx="0"/>
          <a:effectRef idx="0"/>
          <a:fontRef idx="minor"/>
        </p:style>
      </p:sp>
      <p:sp>
        <p:nvSpPr>
          <p:cNvPr id="1560" name="CustomShape 1093"/>
          <p:cNvSpPr/>
          <p:nvPr/>
        </p:nvSpPr>
        <p:spPr>
          <a:xfrm rot="31200">
            <a:off x="968400" y="3090600"/>
            <a:ext cx="310680" cy="788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1561" name="CustomShape 1094"/>
          <p:cNvSpPr/>
          <p:nvPr/>
        </p:nvSpPr>
        <p:spPr>
          <a:xfrm rot="21004200">
            <a:off x="655920" y="2874600"/>
            <a:ext cx="750600" cy="1616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366fb"/>
              </a:gs>
              <a:gs pos="100000">
                <a:srgbClr val="e29afc"/>
              </a:gs>
            </a:gsLst>
            <a:lin ang="2700000"/>
          </a:gradFill>
          <a:ln w="9360">
            <a:solidFill>
              <a:srgbClr val="000000"/>
            </a:solidFill>
            <a:round/>
          </a:ln>
        </p:spPr>
        <p:style>
          <a:lnRef idx="0"/>
          <a:fillRef idx="0"/>
          <a:effectRef idx="0"/>
          <a:fontRef idx="minor"/>
        </p:style>
      </p:sp>
      <p:sp>
        <p:nvSpPr>
          <p:cNvPr id="1562" name="CustomShape 1095"/>
          <p:cNvSpPr/>
          <p:nvPr/>
        </p:nvSpPr>
        <p:spPr>
          <a:xfrm rot="21562200">
            <a:off x="1078560" y="2952360"/>
            <a:ext cx="213840" cy="33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63" name="CustomShape 1096"/>
          <p:cNvSpPr/>
          <p:nvPr/>
        </p:nvSpPr>
        <p:spPr>
          <a:xfrm rot="21004200">
            <a:off x="734760" y="2910600"/>
            <a:ext cx="3682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14-3-3</a:t>
            </a:r>
            <a:endParaRPr b="0" lang="pt-BR" sz="1800" spc="-1" strike="noStrike">
              <a:solidFill>
                <a:srgbClr val="ffffff"/>
              </a:solidFill>
              <a:uFill>
                <a:solidFill>
                  <a:srgbClr val="ffffff"/>
                </a:solidFill>
              </a:uFill>
              <a:latin typeface="Arial"/>
            </a:endParaRPr>
          </a:p>
        </p:txBody>
      </p:sp>
      <p:sp>
        <p:nvSpPr>
          <p:cNvPr id="1564" name="CustomShape 1097"/>
          <p:cNvSpPr/>
          <p:nvPr/>
        </p:nvSpPr>
        <p:spPr>
          <a:xfrm>
            <a:off x="876960" y="2934000"/>
            <a:ext cx="477720" cy="1695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565" name="CustomShape 1098"/>
          <p:cNvSpPr/>
          <p:nvPr/>
        </p:nvSpPr>
        <p:spPr>
          <a:xfrm>
            <a:off x="988560" y="2977200"/>
            <a:ext cx="238680" cy="849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566" name="CustomShape 1099"/>
          <p:cNvSpPr/>
          <p:nvPr/>
        </p:nvSpPr>
        <p:spPr>
          <a:xfrm>
            <a:off x="1004400" y="2970000"/>
            <a:ext cx="1850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567" name="CustomShape 1100"/>
          <p:cNvSpPr/>
          <p:nvPr/>
        </p:nvSpPr>
        <p:spPr>
          <a:xfrm>
            <a:off x="827640" y="304812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BAD</a:t>
            </a:r>
            <a:endParaRPr b="0" lang="pt-BR" sz="1800" spc="-1" strike="noStrike">
              <a:solidFill>
                <a:srgbClr val="ffffff"/>
              </a:solidFill>
              <a:uFill>
                <a:solidFill>
                  <a:srgbClr val="ffffff"/>
                </a:solidFill>
              </a:uFill>
              <a:latin typeface="Arial"/>
            </a:endParaRPr>
          </a:p>
        </p:txBody>
      </p:sp>
      <p:sp>
        <p:nvSpPr>
          <p:cNvPr id="1568" name="CustomShape 1101"/>
          <p:cNvSpPr/>
          <p:nvPr/>
        </p:nvSpPr>
        <p:spPr>
          <a:xfrm rot="5400000">
            <a:off x="1243080" y="3309840"/>
            <a:ext cx="460080" cy="49536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00ff00"/>
              </a:gs>
              <a:gs pos="100000">
                <a:srgbClr val="9fff9f"/>
              </a:gs>
            </a:gsLst>
            <a:lin ang="2700000"/>
          </a:gradFill>
          <a:ln w="9360">
            <a:solidFill>
              <a:srgbClr val="000000"/>
            </a:solidFill>
            <a:round/>
          </a:ln>
        </p:spPr>
        <p:style>
          <a:lnRef idx="0"/>
          <a:fillRef idx="0"/>
          <a:effectRef idx="0"/>
          <a:fontRef idx="minor"/>
        </p:style>
      </p:sp>
      <p:sp>
        <p:nvSpPr>
          <p:cNvPr id="1569" name="CustomShape 1102"/>
          <p:cNvSpPr/>
          <p:nvPr/>
        </p:nvSpPr>
        <p:spPr>
          <a:xfrm rot="5957400">
            <a:off x="1285560" y="3597480"/>
            <a:ext cx="131040" cy="104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70" name="CustomShape 1103"/>
          <p:cNvSpPr/>
          <p:nvPr/>
        </p:nvSpPr>
        <p:spPr>
          <a:xfrm>
            <a:off x="1377000" y="3379320"/>
            <a:ext cx="176400" cy="482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a:t>
            </a:r>
            <a:endParaRPr b="0" lang="pt-BR" sz="1800" spc="-1" strike="noStrike">
              <a:solidFill>
                <a:srgbClr val="ffffff"/>
              </a:solidFill>
              <a:uFill>
                <a:solidFill>
                  <a:srgbClr val="ffffff"/>
                </a:solidFill>
              </a:uFill>
              <a:latin typeface="Arial"/>
            </a:endParaRPr>
          </a:p>
          <a:p>
            <a:pPr/>
            <a:r>
              <a:rPr b="1" lang="en-US" sz="700" spc="-1" strike="noStrike">
                <a:solidFill>
                  <a:srgbClr val="ffffff"/>
                </a:solidFill>
                <a:uFill>
                  <a:solidFill>
                    <a:srgbClr val="ffffff"/>
                  </a:solidFill>
                </a:uFill>
                <a:latin typeface="Arial"/>
              </a:rPr>
              <a:t>K</a:t>
            </a:r>
            <a:endParaRPr b="0" lang="pt-BR" sz="1800" spc="-1" strike="noStrike">
              <a:solidFill>
                <a:srgbClr val="ffffff"/>
              </a:solidFill>
              <a:uFill>
                <a:solidFill>
                  <a:srgbClr val="ffffff"/>
                </a:solidFill>
              </a:uFill>
              <a:latin typeface="Arial"/>
            </a:endParaRPr>
          </a:p>
          <a:p>
            <a:pPr/>
            <a:r>
              <a:rPr b="1" lang="en-US" sz="700" spc="-1" strike="noStrike">
                <a:solidFill>
                  <a:srgbClr val="ffffff"/>
                </a:solidFill>
                <a:uFill>
                  <a:solidFill>
                    <a:srgbClr val="ffffff"/>
                  </a:solidFill>
                </a:uFill>
                <a:latin typeface="Arial"/>
              </a:rPr>
              <a:t>A</a:t>
            </a:r>
            <a:endParaRPr b="0" lang="pt-BR" sz="1800" spc="-1" strike="noStrike">
              <a:solidFill>
                <a:srgbClr val="ffffff"/>
              </a:solidFill>
              <a:uFill>
                <a:solidFill>
                  <a:srgbClr val="ffffff"/>
                </a:solidFill>
              </a:uFill>
              <a:latin typeface="Arial"/>
            </a:endParaRPr>
          </a:p>
          <a:p>
            <a:pP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571" name="CustomShape 1104"/>
          <p:cNvSpPr/>
          <p:nvPr/>
        </p:nvSpPr>
        <p:spPr>
          <a:xfrm>
            <a:off x="3600360" y="1461960"/>
            <a:ext cx="750960" cy="216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c8c8c8"/>
              </a:gs>
              <a:gs pos="100000">
                <a:srgbClr val="a3a3a3"/>
              </a:gs>
            </a:gsLst>
            <a:lin ang="2700000"/>
          </a:gradFill>
          <a:ln w="9360">
            <a:solidFill>
              <a:srgbClr val="000000"/>
            </a:solidFill>
            <a:round/>
          </a:ln>
        </p:spPr>
        <p:style>
          <a:lnRef idx="0"/>
          <a:fillRef idx="0"/>
          <a:effectRef idx="0"/>
          <a:fontRef idx="minor"/>
        </p:style>
      </p:sp>
      <p:sp>
        <p:nvSpPr>
          <p:cNvPr id="1572" name="CustomShape 1105"/>
          <p:cNvSpPr/>
          <p:nvPr/>
        </p:nvSpPr>
        <p:spPr>
          <a:xfrm rot="557400">
            <a:off x="4018680" y="1600560"/>
            <a:ext cx="213840" cy="45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73" name="CustomShape 1106"/>
          <p:cNvSpPr/>
          <p:nvPr/>
        </p:nvSpPr>
        <p:spPr>
          <a:xfrm>
            <a:off x="3742200" y="150948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RGS</a:t>
            </a:r>
            <a:endParaRPr b="0" lang="pt-BR" sz="1800" spc="-1" strike="noStrike">
              <a:solidFill>
                <a:srgbClr val="ffffff"/>
              </a:solidFill>
              <a:uFill>
                <a:solidFill>
                  <a:srgbClr val="ffffff"/>
                </a:solidFill>
              </a:uFill>
              <a:latin typeface="Arial"/>
            </a:endParaRPr>
          </a:p>
        </p:txBody>
      </p:sp>
      <p:sp>
        <p:nvSpPr>
          <p:cNvPr id="1574" name="CustomShape 1107"/>
          <p:cNvSpPr/>
          <p:nvPr/>
        </p:nvSpPr>
        <p:spPr>
          <a:xfrm>
            <a:off x="1565280" y="2076480"/>
            <a:ext cx="727200" cy="144720"/>
          </a:xfrm>
          <a:custGeom>
            <a:avLst/>
            <a:gdLst/>
            <a:ahLst/>
            <a:rect l="0" t="0" r="r" b="b"/>
            <a:pathLst>
              <a:path w="2022" h="404">
                <a:moveTo>
                  <a:pt x="201" y="0"/>
                </a:moveTo>
                <a:cubicBezTo>
                  <a:pt x="100" y="0"/>
                  <a:pt x="0" y="100"/>
                  <a:pt x="0" y="201"/>
                </a:cubicBezTo>
                <a:lnTo>
                  <a:pt x="0" y="201"/>
                </a:lnTo>
                <a:cubicBezTo>
                  <a:pt x="0" y="302"/>
                  <a:pt x="100" y="403"/>
                  <a:pt x="201" y="403"/>
                </a:cubicBezTo>
                <a:lnTo>
                  <a:pt x="1819" y="403"/>
                </a:lnTo>
                <a:cubicBezTo>
                  <a:pt x="1920" y="403"/>
                  <a:pt x="2021" y="302"/>
                  <a:pt x="2021" y="201"/>
                </a:cubicBezTo>
                <a:lnTo>
                  <a:pt x="2021" y="201"/>
                </a:lnTo>
                <a:cubicBezTo>
                  <a:pt x="2021" y="100"/>
                  <a:pt x="1920" y="0"/>
                  <a:pt x="1819" y="0"/>
                </a:cubicBezTo>
                <a:lnTo>
                  <a:pt x="201" y="0"/>
                </a:lnTo>
              </a:path>
            </a:pathLst>
          </a:custGeom>
          <a:gradFill>
            <a:gsLst>
              <a:gs pos="0">
                <a:srgbClr val="247ffa"/>
              </a:gs>
              <a:gs pos="100000">
                <a:srgbClr val="78b1fc"/>
              </a:gs>
            </a:gsLst>
            <a:lin ang="2700000"/>
          </a:gradFill>
          <a:ln>
            <a:noFill/>
          </a:ln>
        </p:spPr>
        <p:style>
          <a:lnRef idx="0"/>
          <a:fillRef idx="0"/>
          <a:effectRef idx="0"/>
          <a:fontRef idx="minor"/>
        </p:style>
      </p:sp>
      <p:sp>
        <p:nvSpPr>
          <p:cNvPr id="1575" name="CustomShape 1108"/>
          <p:cNvSpPr/>
          <p:nvPr/>
        </p:nvSpPr>
        <p:spPr>
          <a:xfrm rot="21476400">
            <a:off x="2014920" y="2156760"/>
            <a:ext cx="195480" cy="49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576" name="CustomShape 1109"/>
          <p:cNvSpPr/>
          <p:nvPr/>
        </p:nvSpPr>
        <p:spPr>
          <a:xfrm>
            <a:off x="1701000" y="208908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Caln</a:t>
            </a:r>
            <a:endParaRPr b="0" lang="pt-BR" sz="1800" spc="-1" strike="noStrike">
              <a:solidFill>
                <a:srgbClr val="ffffff"/>
              </a:solidFill>
              <a:uFill>
                <a:solidFill>
                  <a:srgbClr val="ffffff"/>
                </a:solidFill>
              </a:uFill>
              <a:latin typeface="Arial"/>
            </a:endParaRPr>
          </a:p>
        </p:txBody>
      </p:sp>
      <p:sp>
        <p:nvSpPr>
          <p:cNvPr id="1577" name="CustomShape 1110"/>
          <p:cNvSpPr/>
          <p:nvPr/>
        </p:nvSpPr>
        <p:spPr>
          <a:xfrm>
            <a:off x="2444760" y="6265800"/>
            <a:ext cx="1008000" cy="269640"/>
          </a:xfrm>
          <a:custGeom>
            <a:avLst/>
            <a:gdLst/>
            <a:ahLst/>
            <a:rect l="l" t="t" r="r" b="b"/>
            <a:pathLst>
              <a:path w="21600" h="21600">
                <a:moveTo>
                  <a:pt x="0" y="0"/>
                </a:moveTo>
                <a:lnTo>
                  <a:pt x="21600" y="0"/>
                </a:lnTo>
                <a:lnTo>
                  <a:pt x="21600" y="21600"/>
                </a:lnTo>
                <a:lnTo>
                  <a:pt x="0" y="21600"/>
                </a:lnTo>
                <a:lnTo>
                  <a:pt x="0" y="0"/>
                </a:lnTo>
                <a:close/>
              </a:path>
            </a:pathLst>
          </a:custGeom>
          <a:noFill/>
          <a:ln w="15120">
            <a:solidFill>
              <a:srgbClr val="ff0000"/>
            </a:solidFill>
            <a:miter/>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APC</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Regulation</a:t>
            </a:r>
            <a:endParaRPr b="0" lang="pt-BR" sz="1800" spc="-1" strike="noStrike">
              <a:solidFill>
                <a:srgbClr val="ffffff"/>
              </a:solidFill>
              <a:uFill>
                <a:solidFill>
                  <a:srgbClr val="ffffff"/>
                </a:solidFill>
              </a:uFill>
              <a:latin typeface="Arial"/>
            </a:endParaRPr>
          </a:p>
        </p:txBody>
      </p:sp>
      <p:sp>
        <p:nvSpPr>
          <p:cNvPr id="1578" name="CustomShape 1111"/>
          <p:cNvSpPr/>
          <p:nvPr/>
        </p:nvSpPr>
        <p:spPr>
          <a:xfrm>
            <a:off x="2538360" y="6553080"/>
            <a:ext cx="17366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Degradation of Cell Cycle Regulators</a:t>
            </a:r>
            <a:endParaRPr b="0" lang="pt-BR" sz="1800" spc="-1" strike="noStrike">
              <a:solidFill>
                <a:srgbClr val="ffffff"/>
              </a:solidFill>
              <a:uFill>
                <a:solidFill>
                  <a:srgbClr val="ffffff"/>
                </a:solidFill>
              </a:uFill>
              <a:latin typeface="Arial"/>
            </a:endParaRPr>
          </a:p>
        </p:txBody>
      </p:sp>
      <p:sp>
        <p:nvSpPr>
          <p:cNvPr id="1579" name="CustomShape 1112"/>
          <p:cNvSpPr/>
          <p:nvPr/>
        </p:nvSpPr>
        <p:spPr>
          <a:xfrm>
            <a:off x="1698480" y="3727800"/>
            <a:ext cx="203760" cy="64440"/>
          </a:xfrm>
          <a:custGeom>
            <a:avLst/>
            <a:gdLst/>
            <a:ahLst/>
            <a:rect l="l" t="t" r="r" b="b"/>
            <a:pathLst>
              <a:path w="82" h="108">
                <a:moveTo>
                  <a:pt x="2" y="0"/>
                </a:moveTo>
                <a:lnTo>
                  <a:pt x="0" y="108"/>
                </a:lnTo>
                <a:lnTo>
                  <a:pt x="82" y="108"/>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1580" name="CustomShape 1113"/>
          <p:cNvSpPr/>
          <p:nvPr/>
        </p:nvSpPr>
        <p:spPr>
          <a:xfrm>
            <a:off x="2286360" y="3726000"/>
            <a:ext cx="331200" cy="68040"/>
          </a:xfrm>
          <a:custGeom>
            <a:avLst/>
            <a:gdLst/>
            <a:ahLst/>
            <a:rect l="l" t="t" r="r" b="b"/>
            <a:pathLst>
              <a:path w="226" h="103">
                <a:moveTo>
                  <a:pt x="223" y="0"/>
                </a:moveTo>
                <a:lnTo>
                  <a:pt x="226" y="98"/>
                </a:lnTo>
                <a:lnTo>
                  <a:pt x="0" y="103"/>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1581" name="CustomShape 1114"/>
          <p:cNvSpPr/>
          <p:nvPr/>
        </p:nvSpPr>
        <p:spPr>
          <a:xfrm>
            <a:off x="1833120" y="3757320"/>
            <a:ext cx="58212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lIns="0" rIns="0" tIns="0" bIns="0"/>
          <a:p>
            <a:pPr algn="ctr"/>
            <a:r>
              <a:rPr b="1" lang="en-US" sz="700" spc="-1" strike="noStrike">
                <a:solidFill>
                  <a:srgbClr val="ffffff"/>
                </a:solidFill>
                <a:uFill>
                  <a:solidFill>
                    <a:srgbClr val="ffffff"/>
                  </a:solidFill>
                </a:uFill>
                <a:latin typeface="Arial"/>
              </a:rPr>
              <a:t>PKA</a:t>
            </a:r>
            <a:endParaRPr b="0" lang="pt-BR" sz="1800" spc="-1" strike="noStrike">
              <a:solidFill>
                <a:srgbClr val="ffffff"/>
              </a:solidFill>
              <a:uFill>
                <a:solidFill>
                  <a:srgbClr val="ffffff"/>
                </a:solidFill>
              </a:uFill>
              <a:latin typeface="Arial"/>
            </a:endParaRPr>
          </a:p>
        </p:txBody>
      </p:sp>
      <p:sp>
        <p:nvSpPr>
          <p:cNvPr id="1582" name="CustomShape 1115"/>
          <p:cNvSpPr/>
          <p:nvPr/>
        </p:nvSpPr>
        <p:spPr>
          <a:xfrm flipH="1" rot="186600">
            <a:off x="5791680" y="6156720"/>
            <a:ext cx="574200" cy="162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366fb"/>
              </a:gs>
              <a:gs pos="100000">
                <a:srgbClr val="edbffd"/>
              </a:gs>
            </a:gsLst>
            <a:lin ang="2700000"/>
          </a:gradFill>
          <a:ln>
            <a:noFill/>
          </a:ln>
        </p:spPr>
        <p:style>
          <a:lnRef idx="0"/>
          <a:fillRef idx="0"/>
          <a:effectRef idx="0"/>
          <a:fontRef idx="minor"/>
        </p:style>
      </p:sp>
      <p:sp>
        <p:nvSpPr>
          <p:cNvPr id="1583" name="CustomShape 1116"/>
          <p:cNvSpPr/>
          <p:nvPr/>
        </p:nvSpPr>
        <p:spPr>
          <a:xfrm flipH="1" rot="186600">
            <a:off x="5934960" y="6171840"/>
            <a:ext cx="331920" cy="540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584" name="CustomShape 1117"/>
          <p:cNvSpPr/>
          <p:nvPr/>
        </p:nvSpPr>
        <p:spPr>
          <a:xfrm>
            <a:off x="5939280" y="6195240"/>
            <a:ext cx="295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Elk1</a:t>
            </a:r>
            <a:endParaRPr b="0" lang="pt-BR" sz="1800" spc="-1" strike="noStrike">
              <a:solidFill>
                <a:srgbClr val="ffffff"/>
              </a:solidFill>
              <a:uFill>
                <a:solidFill>
                  <a:srgbClr val="ffffff"/>
                </a:solidFill>
              </a:uFill>
              <a:latin typeface="Arial"/>
            </a:endParaRPr>
          </a:p>
        </p:txBody>
      </p:sp>
      <p:sp>
        <p:nvSpPr>
          <p:cNvPr id="1585" name="CustomShape 1118"/>
          <p:cNvSpPr/>
          <p:nvPr/>
        </p:nvSpPr>
        <p:spPr>
          <a:xfrm>
            <a:off x="6012720" y="6072120"/>
            <a:ext cx="387720" cy="16812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586" name="CustomShape 1119"/>
          <p:cNvSpPr/>
          <p:nvPr/>
        </p:nvSpPr>
        <p:spPr>
          <a:xfrm>
            <a:off x="6103440" y="6114960"/>
            <a:ext cx="19368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587" name="CustomShape 1120"/>
          <p:cNvSpPr/>
          <p:nvPr/>
        </p:nvSpPr>
        <p:spPr>
          <a:xfrm>
            <a:off x="6087240" y="610668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588" name="CustomShape 1121"/>
          <p:cNvSpPr/>
          <p:nvPr/>
        </p:nvSpPr>
        <p:spPr>
          <a:xfrm flipH="1" rot="186600">
            <a:off x="3472560" y="6186600"/>
            <a:ext cx="508320" cy="1404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4a4a"/>
              </a:gs>
              <a:gs pos="100000">
                <a:srgbClr val="ffb7b7"/>
              </a:gs>
            </a:gsLst>
            <a:lin ang="2700000"/>
          </a:gradFill>
          <a:ln>
            <a:noFill/>
          </a:ln>
        </p:spPr>
        <p:style>
          <a:lnRef idx="0"/>
          <a:fillRef idx="0"/>
          <a:effectRef idx="0"/>
          <a:fontRef idx="minor"/>
        </p:style>
      </p:sp>
      <p:sp>
        <p:nvSpPr>
          <p:cNvPr id="1589" name="CustomShape 1122"/>
          <p:cNvSpPr/>
          <p:nvPr/>
        </p:nvSpPr>
        <p:spPr>
          <a:xfrm flipH="1" rot="186600">
            <a:off x="3599280" y="6199200"/>
            <a:ext cx="293760" cy="468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590" name="CustomShape 1123"/>
          <p:cNvSpPr/>
          <p:nvPr/>
        </p:nvSpPr>
        <p:spPr>
          <a:xfrm>
            <a:off x="3536280" y="6219720"/>
            <a:ext cx="32724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ATF1</a:t>
            </a:r>
            <a:endParaRPr b="0" lang="pt-BR" sz="1800" spc="-1" strike="noStrike">
              <a:solidFill>
                <a:srgbClr val="ffffff"/>
              </a:solidFill>
              <a:uFill>
                <a:solidFill>
                  <a:srgbClr val="ffffff"/>
                </a:solidFill>
              </a:uFill>
              <a:latin typeface="Arial"/>
            </a:endParaRPr>
          </a:p>
        </p:txBody>
      </p:sp>
      <p:sp>
        <p:nvSpPr>
          <p:cNvPr id="1591" name="CustomShape 1124"/>
          <p:cNvSpPr/>
          <p:nvPr/>
        </p:nvSpPr>
        <p:spPr>
          <a:xfrm>
            <a:off x="3573000" y="6110280"/>
            <a:ext cx="388800" cy="16848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592" name="CustomShape 1125"/>
          <p:cNvSpPr/>
          <p:nvPr/>
        </p:nvSpPr>
        <p:spPr>
          <a:xfrm>
            <a:off x="3663720" y="6153480"/>
            <a:ext cx="19404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593" name="CustomShape 1126"/>
          <p:cNvSpPr/>
          <p:nvPr/>
        </p:nvSpPr>
        <p:spPr>
          <a:xfrm>
            <a:off x="3647880" y="6144840"/>
            <a:ext cx="24084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594" name="CustomShape 1127"/>
          <p:cNvSpPr/>
          <p:nvPr/>
        </p:nvSpPr>
        <p:spPr>
          <a:xfrm flipH="1" rot="186600">
            <a:off x="3970800" y="6176160"/>
            <a:ext cx="554040" cy="1630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00ff00"/>
              </a:gs>
              <a:gs pos="100000">
                <a:srgbClr val="afffaf"/>
              </a:gs>
            </a:gsLst>
            <a:lin ang="2700000"/>
          </a:gradFill>
          <a:ln>
            <a:noFill/>
          </a:ln>
        </p:spPr>
        <p:style>
          <a:lnRef idx="0"/>
          <a:fillRef idx="0"/>
          <a:effectRef idx="0"/>
          <a:fontRef idx="minor"/>
        </p:style>
      </p:sp>
      <p:sp>
        <p:nvSpPr>
          <p:cNvPr id="1595" name="CustomShape 1128"/>
          <p:cNvSpPr/>
          <p:nvPr/>
        </p:nvSpPr>
        <p:spPr>
          <a:xfrm flipH="1" rot="186600">
            <a:off x="4109040" y="6191280"/>
            <a:ext cx="320400" cy="543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596" name="CustomShape 1129"/>
          <p:cNvSpPr/>
          <p:nvPr/>
        </p:nvSpPr>
        <p:spPr>
          <a:xfrm>
            <a:off x="4039920" y="6210720"/>
            <a:ext cx="363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CREB</a:t>
            </a:r>
            <a:endParaRPr b="0" lang="pt-BR" sz="1800" spc="-1" strike="noStrike">
              <a:solidFill>
                <a:srgbClr val="ffffff"/>
              </a:solidFill>
              <a:uFill>
                <a:solidFill>
                  <a:srgbClr val="ffffff"/>
                </a:solidFill>
              </a:uFill>
              <a:latin typeface="Arial"/>
            </a:endParaRPr>
          </a:p>
        </p:txBody>
      </p:sp>
      <p:sp>
        <p:nvSpPr>
          <p:cNvPr id="1597" name="CustomShape 1130"/>
          <p:cNvSpPr/>
          <p:nvPr/>
        </p:nvSpPr>
        <p:spPr>
          <a:xfrm>
            <a:off x="3983400" y="6087960"/>
            <a:ext cx="388080" cy="16884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598" name="CustomShape 1131"/>
          <p:cNvSpPr/>
          <p:nvPr/>
        </p:nvSpPr>
        <p:spPr>
          <a:xfrm>
            <a:off x="4074120" y="6131160"/>
            <a:ext cx="193680" cy="846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599" name="CustomShape 1132"/>
          <p:cNvSpPr/>
          <p:nvPr/>
        </p:nvSpPr>
        <p:spPr>
          <a:xfrm>
            <a:off x="4057920" y="612288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600" name="CustomShape 1133"/>
          <p:cNvSpPr/>
          <p:nvPr/>
        </p:nvSpPr>
        <p:spPr>
          <a:xfrm flipH="1" rot="186600">
            <a:off x="4508280" y="6215760"/>
            <a:ext cx="529920" cy="1404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247ffa"/>
              </a:gs>
              <a:gs pos="100000">
                <a:srgbClr val="b9d6fd"/>
              </a:gs>
            </a:gsLst>
            <a:lin ang="2700000"/>
          </a:gradFill>
          <a:ln>
            <a:noFill/>
          </a:ln>
        </p:spPr>
        <p:style>
          <a:lnRef idx="0"/>
          <a:fillRef idx="0"/>
          <a:effectRef idx="0"/>
          <a:fontRef idx="minor"/>
        </p:style>
      </p:sp>
      <p:sp>
        <p:nvSpPr>
          <p:cNvPr id="1601" name="CustomShape 1134"/>
          <p:cNvSpPr/>
          <p:nvPr/>
        </p:nvSpPr>
        <p:spPr>
          <a:xfrm flipH="1" rot="186600">
            <a:off x="4639320" y="6228360"/>
            <a:ext cx="306360" cy="468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602" name="CustomShape 1135"/>
          <p:cNvSpPr/>
          <p:nvPr/>
        </p:nvSpPr>
        <p:spPr>
          <a:xfrm>
            <a:off x="4517280" y="6251040"/>
            <a:ext cx="3729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CREM</a:t>
            </a:r>
            <a:endParaRPr b="0" lang="pt-BR" sz="1800" spc="-1" strike="noStrike">
              <a:solidFill>
                <a:srgbClr val="ffffff"/>
              </a:solidFill>
              <a:uFill>
                <a:solidFill>
                  <a:srgbClr val="ffffff"/>
                </a:solidFill>
              </a:uFill>
              <a:latin typeface="Arial"/>
            </a:endParaRPr>
          </a:p>
        </p:txBody>
      </p:sp>
      <p:sp>
        <p:nvSpPr>
          <p:cNvPr id="1603" name="CustomShape 1136"/>
          <p:cNvSpPr/>
          <p:nvPr/>
        </p:nvSpPr>
        <p:spPr>
          <a:xfrm>
            <a:off x="4593240" y="6137280"/>
            <a:ext cx="387720" cy="1677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604" name="CustomShape 1137"/>
          <p:cNvSpPr/>
          <p:nvPr/>
        </p:nvSpPr>
        <p:spPr>
          <a:xfrm>
            <a:off x="4683960" y="6180120"/>
            <a:ext cx="193680" cy="838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605" name="CustomShape 1138"/>
          <p:cNvSpPr/>
          <p:nvPr/>
        </p:nvSpPr>
        <p:spPr>
          <a:xfrm>
            <a:off x="4667760" y="617184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606" name="CustomShape 1139"/>
          <p:cNvSpPr/>
          <p:nvPr/>
        </p:nvSpPr>
        <p:spPr>
          <a:xfrm flipH="1" rot="186600">
            <a:off x="5002560" y="6184440"/>
            <a:ext cx="574920" cy="1512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1607" name="CustomShape 1140"/>
          <p:cNvSpPr/>
          <p:nvPr/>
        </p:nvSpPr>
        <p:spPr>
          <a:xfrm flipH="1" rot="186600">
            <a:off x="5145480" y="6197760"/>
            <a:ext cx="332280" cy="504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608" name="CustomShape 1141"/>
          <p:cNvSpPr/>
          <p:nvPr/>
        </p:nvSpPr>
        <p:spPr>
          <a:xfrm>
            <a:off x="5070600" y="6211080"/>
            <a:ext cx="299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CBP</a:t>
            </a:r>
            <a:endParaRPr b="0" lang="pt-BR" sz="1800" spc="-1" strike="noStrike">
              <a:solidFill>
                <a:srgbClr val="ffffff"/>
              </a:solidFill>
              <a:uFill>
                <a:solidFill>
                  <a:srgbClr val="ffffff"/>
                </a:solidFill>
              </a:uFill>
              <a:latin typeface="Arial"/>
            </a:endParaRPr>
          </a:p>
        </p:txBody>
      </p:sp>
      <p:sp>
        <p:nvSpPr>
          <p:cNvPr id="1609" name="CustomShape 1142"/>
          <p:cNvSpPr/>
          <p:nvPr/>
        </p:nvSpPr>
        <p:spPr>
          <a:xfrm>
            <a:off x="5155920" y="6083280"/>
            <a:ext cx="387720" cy="16812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610" name="CustomShape 1143"/>
          <p:cNvSpPr/>
          <p:nvPr/>
        </p:nvSpPr>
        <p:spPr>
          <a:xfrm>
            <a:off x="5246640" y="6126120"/>
            <a:ext cx="193680" cy="8424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611" name="CustomShape 1144"/>
          <p:cNvSpPr/>
          <p:nvPr/>
        </p:nvSpPr>
        <p:spPr>
          <a:xfrm>
            <a:off x="5230440" y="611784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612" name="CustomShape 1145"/>
          <p:cNvSpPr/>
          <p:nvPr/>
        </p:nvSpPr>
        <p:spPr>
          <a:xfrm flipH="1" rot="16200000">
            <a:off x="5764680" y="6088680"/>
            <a:ext cx="178920" cy="3196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37d5d9"/>
              </a:gs>
              <a:gs pos="100000">
                <a:srgbClr val="d5f6f7"/>
              </a:gs>
            </a:gsLst>
            <a:lin ang="2700000"/>
          </a:gradFill>
          <a:ln>
            <a:noFill/>
          </a:ln>
        </p:spPr>
        <p:style>
          <a:lnRef idx="0"/>
          <a:fillRef idx="0"/>
          <a:effectRef idx="0"/>
          <a:fontRef idx="minor"/>
        </p:style>
      </p:sp>
      <p:sp>
        <p:nvSpPr>
          <p:cNvPr id="1613" name="CustomShape 1146"/>
          <p:cNvSpPr/>
          <p:nvPr/>
        </p:nvSpPr>
        <p:spPr>
          <a:xfrm flipH="1" rot="16200000">
            <a:off x="5877360" y="6202440"/>
            <a:ext cx="103320" cy="1065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614" name="CustomShape 1147"/>
          <p:cNvSpPr/>
          <p:nvPr/>
        </p:nvSpPr>
        <p:spPr>
          <a:xfrm flipH="1" rot="5309400">
            <a:off x="5533920" y="6086520"/>
            <a:ext cx="187200" cy="3319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00ff"/>
              </a:gs>
              <a:gs pos="100000">
                <a:srgbClr val="800000"/>
              </a:gs>
            </a:gsLst>
            <a:lin ang="7764000"/>
          </a:gradFill>
          <a:ln>
            <a:noFill/>
          </a:ln>
        </p:spPr>
        <p:style>
          <a:lnRef idx="0"/>
          <a:fillRef idx="0"/>
          <a:effectRef idx="0"/>
          <a:fontRef idx="minor"/>
        </p:style>
      </p:sp>
      <p:sp>
        <p:nvSpPr>
          <p:cNvPr id="1615" name="CustomShape 1148"/>
          <p:cNvSpPr/>
          <p:nvPr/>
        </p:nvSpPr>
        <p:spPr>
          <a:xfrm flipH="1" rot="5309400">
            <a:off x="5497920" y="6193080"/>
            <a:ext cx="108000" cy="1101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616" name="CustomShape 1149"/>
          <p:cNvSpPr/>
          <p:nvPr/>
        </p:nvSpPr>
        <p:spPr>
          <a:xfrm>
            <a:off x="5423760" y="6184800"/>
            <a:ext cx="70560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NF-</a:t>
            </a:r>
            <a:r>
              <a:rPr b="1" lang="en-US" sz="900" spc="-1" strike="noStrike">
                <a:solidFill>
                  <a:srgbClr val="ffffff"/>
                </a:solidFill>
                <a:uFill>
                  <a:solidFill>
                    <a:srgbClr val="ffffff"/>
                  </a:solidFill>
                </a:uFill>
                <a:latin typeface="Symbol"/>
                <a:ea typeface="Symbol"/>
              </a:rPr>
              <a:t></a:t>
            </a:r>
            <a:r>
              <a:rPr b="1" lang="en-US" sz="700" spc="-1" strike="noStrike">
                <a:solidFill>
                  <a:srgbClr val="ffffff"/>
                </a:solidFill>
                <a:uFill>
                  <a:solidFill>
                    <a:srgbClr val="ffffff"/>
                  </a:solidFill>
                </a:uFill>
                <a:latin typeface="Arial"/>
              </a:rPr>
              <a:t>B</a:t>
            </a:r>
            <a:endParaRPr b="0" lang="pt-BR" sz="1800" spc="-1" strike="noStrike">
              <a:solidFill>
                <a:srgbClr val="ffffff"/>
              </a:solidFill>
              <a:uFill>
                <a:solidFill>
                  <a:srgbClr val="ffffff"/>
                </a:solidFill>
              </a:uFill>
              <a:latin typeface="Arial"/>
            </a:endParaRPr>
          </a:p>
        </p:txBody>
      </p:sp>
      <p:sp>
        <p:nvSpPr>
          <p:cNvPr id="1617" name="CustomShape 1150"/>
          <p:cNvSpPr/>
          <p:nvPr/>
        </p:nvSpPr>
        <p:spPr>
          <a:xfrm>
            <a:off x="5415120" y="6060960"/>
            <a:ext cx="388080" cy="16884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1618" name="CustomShape 1151"/>
          <p:cNvSpPr/>
          <p:nvPr/>
        </p:nvSpPr>
        <p:spPr>
          <a:xfrm>
            <a:off x="5505840" y="6104160"/>
            <a:ext cx="193680" cy="846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1619" name="CustomShape 1152"/>
          <p:cNvSpPr/>
          <p:nvPr/>
        </p:nvSpPr>
        <p:spPr>
          <a:xfrm>
            <a:off x="5489640" y="6095880"/>
            <a:ext cx="240120" cy="147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6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1620" name="CustomShape 1153"/>
          <p:cNvSpPr/>
          <p:nvPr/>
        </p:nvSpPr>
        <p:spPr>
          <a:xfrm>
            <a:off x="3108240" y="890280"/>
            <a:ext cx="51588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Na</a:t>
            </a:r>
            <a:endParaRPr b="0" lang="pt-BR" sz="1800" spc="-1" strike="noStrike">
              <a:solidFill>
                <a:srgbClr val="ffffff"/>
              </a:solidFill>
              <a:uFill>
                <a:solidFill>
                  <a:srgbClr val="ffffff"/>
                </a:solidFill>
              </a:uFill>
              <a:latin typeface="Arial"/>
            </a:endParaRPr>
          </a:p>
        </p:txBody>
      </p:sp>
      <p:sp>
        <p:nvSpPr>
          <p:cNvPr id="1621" name="CustomShape 1154"/>
          <p:cNvSpPr/>
          <p:nvPr/>
        </p:nvSpPr>
        <p:spPr>
          <a:xfrm>
            <a:off x="3389400" y="836640"/>
            <a:ext cx="234360" cy="2088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1000" spc="-1" strike="noStrike">
                <a:solidFill>
                  <a:srgbClr val="ffffff"/>
                </a:solidFill>
                <a:uFill>
                  <a:solidFill>
                    <a:srgbClr val="ffffff"/>
                  </a:solidFill>
                </a:uFill>
                <a:latin typeface="Arial"/>
              </a:rPr>
              <a:t>+</a:t>
            </a:r>
            <a:endParaRPr b="0" lang="pt-BR" sz="1800" spc="-1" strike="noStrike">
              <a:solidFill>
                <a:srgbClr val="ffffff"/>
              </a:solidFill>
              <a:uFill>
                <a:solidFill>
                  <a:srgbClr val="ffffff"/>
                </a:solidFill>
              </a:uFill>
              <a:latin typeface="Arial"/>
            </a:endParaRPr>
          </a:p>
        </p:txBody>
      </p:sp>
      <p:sp>
        <p:nvSpPr>
          <p:cNvPr id="1622" name="CustomShape 1155"/>
          <p:cNvSpPr/>
          <p:nvPr/>
        </p:nvSpPr>
        <p:spPr>
          <a:xfrm>
            <a:off x="3178080" y="997200"/>
            <a:ext cx="3513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Cl</a:t>
            </a:r>
            <a:endParaRPr b="0" lang="pt-BR" sz="1800" spc="-1" strike="noStrike">
              <a:solidFill>
                <a:srgbClr val="ffffff"/>
              </a:solidFill>
              <a:uFill>
                <a:solidFill>
                  <a:srgbClr val="ffffff"/>
                </a:solidFill>
              </a:uFill>
              <a:latin typeface="Arial"/>
            </a:endParaRPr>
          </a:p>
        </p:txBody>
      </p:sp>
      <p:sp>
        <p:nvSpPr>
          <p:cNvPr id="1623" name="CustomShape 1156"/>
          <p:cNvSpPr/>
          <p:nvPr/>
        </p:nvSpPr>
        <p:spPr>
          <a:xfrm>
            <a:off x="3259800" y="915840"/>
            <a:ext cx="35136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900" spc="-1" strike="noStrike">
                <a:solidFill>
                  <a:srgbClr val="ffffff"/>
                </a:solidFill>
                <a:uFill>
                  <a:solidFill>
                    <a:srgbClr val="ffffff"/>
                  </a:solidFill>
                </a:uFill>
                <a:latin typeface="Arial"/>
              </a:rPr>
              <a:t>-</a:t>
            </a:r>
            <a:endParaRPr b="0" lang="pt-BR" sz="1800" spc="-1" strike="noStrike">
              <a:solidFill>
                <a:srgbClr val="ffffff"/>
              </a:solidFill>
              <a:uFill>
                <a:solidFill>
                  <a:srgbClr val="ffffff"/>
                </a:solidFill>
              </a:uFill>
              <a:latin typeface="Arial"/>
            </a:endParaRPr>
          </a:p>
        </p:txBody>
      </p:sp>
      <p:sp>
        <p:nvSpPr>
          <p:cNvPr id="1624" name="CustomShape 1157"/>
          <p:cNvSpPr/>
          <p:nvPr/>
        </p:nvSpPr>
        <p:spPr>
          <a:xfrm>
            <a:off x="2990880" y="338040"/>
            <a:ext cx="409680" cy="47304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00ffea"/>
              </a:gs>
              <a:gs pos="100000">
                <a:srgbClr val="1d593b"/>
              </a:gs>
            </a:gsLst>
            <a:lin ang="0"/>
          </a:gradFill>
          <a:ln>
            <a:noFill/>
          </a:ln>
        </p:spPr>
        <p:style>
          <a:lnRef idx="0"/>
          <a:fillRef idx="0"/>
          <a:effectRef idx="0"/>
          <a:fontRef idx="minor"/>
        </p:style>
      </p:sp>
      <p:sp>
        <p:nvSpPr>
          <p:cNvPr id="1625" name="CustomShape 1158"/>
          <p:cNvSpPr/>
          <p:nvPr/>
        </p:nvSpPr>
        <p:spPr>
          <a:xfrm rot="5400000">
            <a:off x="3001680" y="446040"/>
            <a:ext cx="409680" cy="2268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626" name="CustomShape 1159"/>
          <p:cNvSpPr/>
          <p:nvPr/>
        </p:nvSpPr>
        <p:spPr>
          <a:xfrm>
            <a:off x="2754360" y="477720"/>
            <a:ext cx="1008000" cy="2696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SCn, KCn, </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ClCn, CaCn</a:t>
            </a:r>
            <a:endParaRPr b="0" lang="pt-BR" sz="1800" spc="-1" strike="noStrike">
              <a:solidFill>
                <a:srgbClr val="ffffff"/>
              </a:solidFill>
              <a:uFill>
                <a:solidFill>
                  <a:srgbClr val="ffffff"/>
                </a:solidFill>
              </a:uFill>
              <a:latin typeface="Arial"/>
            </a:endParaRPr>
          </a:p>
        </p:txBody>
      </p:sp>
      <p:sp>
        <p:nvSpPr>
          <p:cNvPr id="1627" name="CustomShape 1160"/>
          <p:cNvSpPr/>
          <p:nvPr/>
        </p:nvSpPr>
        <p:spPr>
          <a:xfrm>
            <a:off x="5977080" y="3833640"/>
            <a:ext cx="703080" cy="17172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1628" name="CustomShape 1161"/>
          <p:cNvSpPr/>
          <p:nvPr/>
        </p:nvSpPr>
        <p:spPr>
          <a:xfrm rot="557400">
            <a:off x="6369120" y="3943800"/>
            <a:ext cx="200160" cy="36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629" name="CustomShape 1162"/>
          <p:cNvSpPr/>
          <p:nvPr/>
        </p:nvSpPr>
        <p:spPr>
          <a:xfrm>
            <a:off x="6023880" y="3858840"/>
            <a:ext cx="3927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Rap1A</a:t>
            </a:r>
            <a:endParaRPr b="0" lang="pt-BR" sz="1800" spc="-1" strike="noStrike">
              <a:solidFill>
                <a:srgbClr val="ffffff"/>
              </a:solidFill>
              <a:uFill>
                <a:solidFill>
                  <a:srgbClr val="ffffff"/>
                </a:solidFill>
              </a:uFill>
              <a:latin typeface="Arial"/>
            </a:endParaRPr>
          </a:p>
        </p:txBody>
      </p:sp>
      <p:sp>
        <p:nvSpPr>
          <p:cNvPr id="1630" name="CustomShape 1163"/>
          <p:cNvSpPr/>
          <p:nvPr/>
        </p:nvSpPr>
        <p:spPr>
          <a:xfrm>
            <a:off x="6639120" y="581292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631" name="CustomShape 1164"/>
          <p:cNvSpPr/>
          <p:nvPr/>
        </p:nvSpPr>
        <p:spPr>
          <a:xfrm>
            <a:off x="6766200" y="581292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632" name="CustomShape 1165"/>
          <p:cNvSpPr/>
          <p:nvPr/>
        </p:nvSpPr>
        <p:spPr>
          <a:xfrm>
            <a:off x="6589080" y="5765760"/>
            <a:ext cx="363240" cy="15552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633" name="CustomShape 1166"/>
          <p:cNvSpPr/>
          <p:nvPr/>
        </p:nvSpPr>
        <p:spPr>
          <a:xfrm>
            <a:off x="6562800" y="5787720"/>
            <a:ext cx="4665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1634" name="CustomShape 1167"/>
          <p:cNvSpPr/>
          <p:nvPr/>
        </p:nvSpPr>
        <p:spPr>
          <a:xfrm>
            <a:off x="3681360" y="322200"/>
            <a:ext cx="479520" cy="51444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fa6a00"/>
              </a:gs>
              <a:gs pos="100000">
                <a:srgbClr val="1d593b"/>
              </a:gs>
            </a:gsLst>
            <a:lin ang="0"/>
          </a:gradFill>
          <a:ln>
            <a:noFill/>
          </a:ln>
        </p:spPr>
        <p:style>
          <a:lnRef idx="0"/>
          <a:fillRef idx="0"/>
          <a:effectRef idx="0"/>
          <a:fontRef idx="minor"/>
        </p:style>
      </p:sp>
      <p:sp>
        <p:nvSpPr>
          <p:cNvPr id="1635" name="CustomShape 1168"/>
          <p:cNvSpPr/>
          <p:nvPr/>
        </p:nvSpPr>
        <p:spPr>
          <a:xfrm rot="5400000">
            <a:off x="3696840" y="456120"/>
            <a:ext cx="444600" cy="2656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636" name="CustomShape 1169"/>
          <p:cNvSpPr/>
          <p:nvPr/>
        </p:nvSpPr>
        <p:spPr>
          <a:xfrm>
            <a:off x="3773160" y="429840"/>
            <a:ext cx="350280" cy="3762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N</a:t>
            </a:r>
            <a:r>
              <a:rPr b="1" lang="en-US" sz="700" spc="-1" strike="noStrike">
                <a:solidFill>
                  <a:srgbClr val="ffffff"/>
                </a:solidFill>
                <a:uFill>
                  <a:solidFill>
                    <a:srgbClr val="ffffff"/>
                  </a:solidFill>
                </a:uFill>
                <a:latin typeface="Arial"/>
              </a:rPr>
              <a:t>
</a:t>
            </a:r>
            <a:r>
              <a:rPr b="1" lang="en-US" sz="700" spc="-1" strike="noStrike">
                <a:solidFill>
                  <a:srgbClr val="ffffff"/>
                </a:solidFill>
                <a:uFill>
                  <a:solidFill>
                    <a:srgbClr val="ffffff"/>
                  </a:solidFill>
                </a:uFill>
                <a:latin typeface="Arial"/>
              </a:rPr>
              <a:t>G</a:t>
            </a:r>
            <a:endParaRPr b="0" lang="pt-BR" sz="1800" spc="-1" strike="noStrike">
              <a:solidFill>
                <a:srgbClr val="ffffff"/>
              </a:solidFill>
              <a:uFill>
                <a:solidFill>
                  <a:srgbClr val="ffffff"/>
                </a:solidFill>
              </a:uFill>
              <a:latin typeface="Arial"/>
            </a:endParaRPr>
          </a:p>
        </p:txBody>
      </p:sp>
      <p:sp>
        <p:nvSpPr>
          <p:cNvPr id="1637" name="CustomShape 1170"/>
          <p:cNvSpPr/>
          <p:nvPr/>
        </p:nvSpPr>
        <p:spPr>
          <a:xfrm>
            <a:off x="6281640" y="4083120"/>
            <a:ext cx="565200" cy="166680"/>
          </a:xfrm>
          <a:custGeom>
            <a:avLst/>
            <a:gdLst/>
            <a:ahLst/>
            <a:rect l="0" t="0" r="r" b="b"/>
            <a:pathLst>
              <a:path w="1572" h="464">
                <a:moveTo>
                  <a:pt x="142" y="0"/>
                </a:moveTo>
                <a:lnTo>
                  <a:pt x="1428" y="0"/>
                </a:lnTo>
                <a:lnTo>
                  <a:pt x="1571" y="142"/>
                </a:lnTo>
                <a:lnTo>
                  <a:pt x="1571" y="321"/>
                </a:lnTo>
                <a:lnTo>
                  <a:pt x="1428" y="463"/>
                </a:lnTo>
                <a:lnTo>
                  <a:pt x="142" y="463"/>
                </a:lnTo>
                <a:lnTo>
                  <a:pt x="0" y="321"/>
                </a:lnTo>
                <a:lnTo>
                  <a:pt x="0" y="142"/>
                </a:lnTo>
                <a:lnTo>
                  <a:pt x="142" y="0"/>
                </a:lnTo>
              </a:path>
            </a:pathLst>
          </a:custGeom>
          <a:gradFill>
            <a:gsLst>
              <a:gs pos="0">
                <a:srgbClr val="503200"/>
              </a:gs>
              <a:gs pos="50000">
                <a:srgbClr val="d88500"/>
              </a:gs>
              <a:gs pos="100000">
                <a:srgbClr val="503200"/>
              </a:gs>
            </a:gsLst>
            <a:lin ang="5400000"/>
          </a:gradFill>
          <a:ln>
            <a:noFill/>
          </a:ln>
        </p:spPr>
        <p:style>
          <a:lnRef idx="0"/>
          <a:fillRef idx="0"/>
          <a:effectRef idx="0"/>
          <a:fontRef idx="minor"/>
        </p:style>
      </p:sp>
      <p:sp>
        <p:nvSpPr>
          <p:cNvPr id="1638" name="CustomShape 1171"/>
          <p:cNvSpPr/>
          <p:nvPr/>
        </p:nvSpPr>
        <p:spPr>
          <a:xfrm rot="21476400">
            <a:off x="6553080" y="4152600"/>
            <a:ext cx="291240" cy="69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639" name="CustomShape 1172"/>
          <p:cNvSpPr/>
          <p:nvPr/>
        </p:nvSpPr>
        <p:spPr>
          <a:xfrm>
            <a:off x="6440760" y="4127400"/>
            <a:ext cx="208080" cy="10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700" spc="-1" strike="noStrike">
                <a:solidFill>
                  <a:srgbClr val="ffffff"/>
                </a:solidFill>
                <a:uFill>
                  <a:solidFill>
                    <a:srgbClr val="ffffff"/>
                  </a:solidFill>
                </a:uFill>
                <a:latin typeface="Arial"/>
              </a:rPr>
              <a:t>BRaf</a:t>
            </a:r>
            <a:endParaRPr b="0" lang="pt-BR" sz="1800" spc="-1" strike="noStrike">
              <a:solidFill>
                <a:srgbClr val="ffffff"/>
              </a:solidFill>
              <a:uFill>
                <a:solidFill>
                  <a:srgbClr val="ffffff"/>
                </a:solidFill>
              </a:uFill>
              <a:latin typeface="Arial"/>
            </a:endParaRPr>
          </a:p>
        </p:txBody>
      </p:sp>
      <p:sp>
        <p:nvSpPr>
          <p:cNvPr id="1640" name="CustomShape 1173"/>
          <p:cNvSpPr/>
          <p:nvPr/>
        </p:nvSpPr>
        <p:spPr>
          <a:xfrm>
            <a:off x="5720040" y="514764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641" name="CustomShape 1174"/>
          <p:cNvSpPr/>
          <p:nvPr/>
        </p:nvSpPr>
        <p:spPr>
          <a:xfrm>
            <a:off x="5847120" y="5147640"/>
            <a:ext cx="154440" cy="684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1642" name="CustomShape 1175"/>
          <p:cNvSpPr/>
          <p:nvPr/>
        </p:nvSpPr>
        <p:spPr>
          <a:xfrm>
            <a:off x="5670000" y="5100480"/>
            <a:ext cx="363240" cy="15552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1643" name="CustomShape 1176"/>
          <p:cNvSpPr/>
          <p:nvPr/>
        </p:nvSpPr>
        <p:spPr>
          <a:xfrm>
            <a:off x="5643720" y="5122440"/>
            <a:ext cx="46656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55800" rIns="55800" tIns="28080" bIns="28080"/>
          <a:p>
            <a:pPr algn="ctr"/>
            <a:r>
              <a:rPr b="1" lang="en-US" sz="700" spc="-1" strike="noStrike">
                <a:solidFill>
                  <a:srgbClr val="ffffff"/>
                </a:solidFill>
                <a:uFill>
                  <a:solidFill>
                    <a:srgbClr val="ffffff"/>
                  </a:solidFill>
                </a:uFill>
                <a:latin typeface="Arial"/>
              </a:rPr>
              <a:t>Ca</a:t>
            </a:r>
            <a:r>
              <a:rPr b="1" lang="en-US" sz="7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pic>
        <p:nvPicPr>
          <p:cNvPr id="1644" name="Picture 493" descr="GDP"/>
          <p:cNvPicPr/>
          <p:nvPr/>
        </p:nvPicPr>
        <p:blipFill>
          <a:blip r:embed="rId18"/>
          <a:stretch/>
        </p:blipFill>
        <p:spPr>
          <a:xfrm>
            <a:off x="4157640" y="900000"/>
            <a:ext cx="468360" cy="136800"/>
          </a:xfrm>
          <a:prstGeom prst="rect">
            <a:avLst/>
          </a:prstGeom>
          <a:ln>
            <a:noFill/>
          </a:ln>
        </p:spPr>
      </p:pic>
      <p:sp>
        <p:nvSpPr>
          <p:cNvPr id="1645" name="CustomShape 1177"/>
          <p:cNvSpPr/>
          <p:nvPr/>
        </p:nvSpPr>
        <p:spPr>
          <a:xfrm>
            <a:off x="4167000" y="906480"/>
            <a:ext cx="3042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GDP</a:t>
            </a:r>
            <a:endParaRPr b="0" lang="pt-BR" sz="1800" spc="-1" strike="noStrike">
              <a:solidFill>
                <a:srgbClr val="ffffff"/>
              </a:solidFill>
              <a:uFill>
                <a:solidFill>
                  <a:srgbClr val="ffffff"/>
                </a:solidFill>
              </a:uFill>
              <a:latin typeface="Arial"/>
            </a:endParaRPr>
          </a:p>
        </p:txBody>
      </p:sp>
      <p:sp>
        <p:nvSpPr>
          <p:cNvPr id="1646" name="CustomShape 1178"/>
          <p:cNvSpPr/>
          <p:nvPr/>
        </p:nvSpPr>
        <p:spPr>
          <a:xfrm>
            <a:off x="5124600" y="635040"/>
            <a:ext cx="763560" cy="147600"/>
          </a:xfrm>
          <a:custGeom>
            <a:avLst/>
            <a:gdLst/>
            <a:ahLst/>
            <a:rect l="l" t="t" r="r" b="b"/>
            <a:pathLst>
              <a:path w="521" h="220">
                <a:moveTo>
                  <a:pt x="521" y="220"/>
                </a:moveTo>
                <a:cubicBezTo>
                  <a:pt x="464" y="124"/>
                  <a:pt x="351" y="56"/>
                  <a:pt x="264" y="28"/>
                </a:cubicBezTo>
                <a:cubicBezTo>
                  <a:pt x="177" y="0"/>
                  <a:pt x="55" y="47"/>
                  <a:pt x="0" y="52"/>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647" name="CustomShape 1179"/>
          <p:cNvSpPr/>
          <p:nvPr/>
        </p:nvSpPr>
        <p:spPr>
          <a:xfrm>
            <a:off x="5700600" y="717480"/>
            <a:ext cx="750960" cy="18432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6ff00"/>
              </a:gs>
              <a:gs pos="100000">
                <a:srgbClr val="fcff93"/>
              </a:gs>
            </a:gsLst>
            <a:lin ang="2700000"/>
          </a:gradFill>
          <a:ln w="9360">
            <a:solidFill>
              <a:srgbClr val="000000"/>
            </a:solidFill>
            <a:round/>
          </a:ln>
        </p:spPr>
        <p:style>
          <a:lnRef idx="0"/>
          <a:fillRef idx="0"/>
          <a:effectRef idx="0"/>
          <a:fontRef idx="minor"/>
        </p:style>
      </p:sp>
      <p:sp>
        <p:nvSpPr>
          <p:cNvPr id="1648" name="CustomShape 1180"/>
          <p:cNvSpPr/>
          <p:nvPr/>
        </p:nvSpPr>
        <p:spPr>
          <a:xfrm rot="557400">
            <a:off x="6118920" y="835560"/>
            <a:ext cx="213840" cy="38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1649" name="CustomShape 1181"/>
          <p:cNvSpPr/>
          <p:nvPr/>
        </p:nvSpPr>
        <p:spPr>
          <a:xfrm>
            <a:off x="5807520" y="734760"/>
            <a:ext cx="307440" cy="19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Arr</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1650" name="CustomShape 1182"/>
          <p:cNvSpPr/>
          <p:nvPr/>
        </p:nvSpPr>
        <p:spPr>
          <a:xfrm>
            <a:off x="3968640" y="6311880"/>
            <a:ext cx="133560" cy="189000"/>
          </a:xfrm>
          <a:custGeom>
            <a:avLst/>
            <a:gdLst/>
            <a:ahLst/>
            <a:rect l="l" t="t" r="r" b="b"/>
            <a:pathLst>
              <a:path w="90" h="282">
                <a:moveTo>
                  <a:pt x="90" y="282"/>
                </a:moveTo>
                <a:cubicBezTo>
                  <a:pt x="0" y="267"/>
                  <a:pt x="13" y="29"/>
                  <a:pt x="19" y="0"/>
                </a:cubicBezTo>
              </a:path>
            </a:pathLst>
          </a:custGeom>
          <a:noFill/>
          <a:ln w="19080">
            <a:solidFill>
              <a:srgbClr val="ff0000"/>
            </a:solidFill>
            <a:round/>
            <a:tailEnd len="lg" type="oval" w="med"/>
          </a:ln>
          <a:effectLst>
            <a:outerShdw dist="36147" dir="2700000">
              <a:srgbClr val="000000"/>
            </a:outerShdw>
          </a:effectLst>
        </p:spPr>
        <p:style>
          <a:lnRef idx="0"/>
          <a:fillRef idx="0"/>
          <a:effectRef idx="0"/>
          <a:fontRef idx="minor"/>
        </p:style>
      </p:sp>
      <p:sp>
        <p:nvSpPr>
          <p:cNvPr id="1651" name="CustomShape 1183"/>
          <p:cNvSpPr/>
          <p:nvPr/>
        </p:nvSpPr>
        <p:spPr>
          <a:xfrm flipH="1" rot="186600">
            <a:off x="4051800" y="6429240"/>
            <a:ext cx="576360" cy="1620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37d5d9"/>
              </a:gs>
              <a:gs pos="100000">
                <a:srgbClr val="d5f6f7"/>
              </a:gs>
            </a:gsLst>
            <a:lin ang="2700000"/>
          </a:gradFill>
          <a:ln>
            <a:noFill/>
          </a:ln>
        </p:spPr>
        <p:style>
          <a:lnRef idx="0"/>
          <a:fillRef idx="0"/>
          <a:effectRef idx="0"/>
          <a:fontRef idx="minor"/>
        </p:style>
      </p:sp>
      <p:sp>
        <p:nvSpPr>
          <p:cNvPr id="1652" name="CustomShape 1184"/>
          <p:cNvSpPr/>
          <p:nvPr/>
        </p:nvSpPr>
        <p:spPr>
          <a:xfrm flipH="1" rot="186600">
            <a:off x="4195800" y="6444000"/>
            <a:ext cx="333360" cy="540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1653" name="CustomShape 1185"/>
          <p:cNvSpPr/>
          <p:nvPr/>
        </p:nvSpPr>
        <p:spPr>
          <a:xfrm>
            <a:off x="4168080" y="6460560"/>
            <a:ext cx="324000" cy="163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1" lang="en-US" sz="700" spc="-1" strike="noStrike">
                <a:solidFill>
                  <a:srgbClr val="ffffff"/>
                </a:solidFill>
                <a:uFill>
                  <a:solidFill>
                    <a:srgbClr val="ffffff"/>
                  </a:solidFill>
                </a:uFill>
                <a:latin typeface="Arial"/>
              </a:rPr>
              <a:t>ICER</a:t>
            </a:r>
            <a:endParaRPr b="0" lang="pt-BR" sz="1800" spc="-1" strike="noStrike">
              <a:solidFill>
                <a:srgbClr val="ffffff"/>
              </a:solidFill>
              <a:uFill>
                <a:solidFill>
                  <a:srgbClr val="ffffff"/>
                </a:solidFill>
              </a:uFill>
              <a:latin typeface="Arial"/>
            </a:endParaRPr>
          </a:p>
        </p:txBody>
      </p:sp>
      <p:sp>
        <p:nvSpPr>
          <p:cNvPr id="1654" name="CustomShape 1186"/>
          <p:cNvSpPr/>
          <p:nvPr/>
        </p:nvSpPr>
        <p:spPr>
          <a:xfrm>
            <a:off x="131760" y="6338880"/>
            <a:ext cx="1938240" cy="3308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55800" rIns="55800" tIns="28080" bIns="28080"/>
          <a:p>
            <a:pPr/>
            <a:r>
              <a:rPr b="1" lang="en-US" sz="7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1655" name="CustomShape 1187"/>
          <p:cNvSpPr/>
          <p:nvPr/>
        </p:nvSpPr>
        <p:spPr>
          <a:xfrm>
            <a:off x="181440" y="6366240"/>
            <a:ext cx="133200" cy="6048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1656" name="CustomShape 1188"/>
          <p:cNvSpPr/>
          <p:nvPr/>
        </p:nvSpPr>
        <p:spPr>
          <a:xfrm>
            <a:off x="144000" y="6357600"/>
            <a:ext cx="158040" cy="132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55800" rIns="55800" tIns="28080" bIns="28080"/>
          <a:p>
            <a:pPr/>
            <a:r>
              <a:rPr b="0" lang="en-US" sz="5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1657" name="Picture 1730" descr="SAB_LOGO_White.png"/>
          <p:cNvPicPr/>
          <p:nvPr/>
        </p:nvPicPr>
        <p:blipFill>
          <a:blip r:embed="rId19"/>
          <a:stretch/>
        </p:blipFill>
        <p:spPr>
          <a:xfrm>
            <a:off x="162000" y="6681960"/>
            <a:ext cx="1868400" cy="1332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658" name="CustomShape 1"/>
          <p:cNvSpPr/>
          <p:nvPr/>
        </p:nvSpPr>
        <p:spPr>
          <a:xfrm>
            <a:off x="1843200" y="4249800"/>
            <a:ext cx="193680" cy="569880"/>
          </a:xfrm>
          <a:custGeom>
            <a:avLst/>
            <a:gdLst/>
            <a:ahLst/>
            <a:rect l="l" t="t" r="r" b="b"/>
            <a:pathLst>
              <a:path w="132" h="564">
                <a:moveTo>
                  <a:pt x="96" y="0"/>
                </a:moveTo>
                <a:cubicBezTo>
                  <a:pt x="0" y="180"/>
                  <a:pt x="6" y="426"/>
                  <a:pt x="132" y="564"/>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659" name="CustomShape 2"/>
          <p:cNvSpPr/>
          <p:nvPr/>
        </p:nvSpPr>
        <p:spPr>
          <a:xfrm>
            <a:off x="3467160" y="1679400"/>
            <a:ext cx="1020600" cy="736920"/>
          </a:xfrm>
          <a:custGeom>
            <a:avLst/>
            <a:gdLst/>
            <a:ahLst/>
            <a:rect l="l" t="t" r="r" b="b"/>
            <a:pathLst>
              <a:path w="695" h="731">
                <a:moveTo>
                  <a:pt x="695" y="0"/>
                </a:moveTo>
                <a:cubicBezTo>
                  <a:pt x="612" y="530"/>
                  <a:pt x="133" y="330"/>
                  <a:pt x="0" y="731"/>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660" name="CustomShape 3"/>
          <p:cNvSpPr/>
          <p:nvPr/>
        </p:nvSpPr>
        <p:spPr>
          <a:xfrm>
            <a:off x="4367160" y="1679400"/>
            <a:ext cx="349200" cy="976320"/>
          </a:xfrm>
          <a:custGeom>
            <a:avLst/>
            <a:gdLst/>
            <a:ahLst/>
            <a:rect l="l" t="t" r="r" b="b"/>
            <a:pathLst>
              <a:path w="238" h="969">
                <a:moveTo>
                  <a:pt x="83" y="0"/>
                </a:moveTo>
                <a:cubicBezTo>
                  <a:pt x="0" y="530"/>
                  <a:pt x="238" y="576"/>
                  <a:pt x="183" y="969"/>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661" name="CustomShape 4"/>
          <p:cNvSpPr/>
          <p:nvPr/>
        </p:nvSpPr>
        <p:spPr>
          <a:xfrm>
            <a:off x="4100400" y="1770120"/>
            <a:ext cx="615960" cy="885600"/>
          </a:xfrm>
          <a:custGeom>
            <a:avLst/>
            <a:gdLst/>
            <a:ahLst/>
            <a:rect l="l" t="t" r="r" b="b"/>
            <a:pathLst>
              <a:path w="420" h="878">
                <a:moveTo>
                  <a:pt x="73" y="0"/>
                </a:moveTo>
                <a:cubicBezTo>
                  <a:pt x="0" y="412"/>
                  <a:pt x="420" y="485"/>
                  <a:pt x="365" y="87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662" name="CustomShape 5"/>
          <p:cNvSpPr/>
          <p:nvPr/>
        </p:nvSpPr>
        <p:spPr>
          <a:xfrm>
            <a:off x="4381560" y="1679400"/>
            <a:ext cx="1035000" cy="774720"/>
          </a:xfrm>
          <a:custGeom>
            <a:avLst/>
            <a:gdLst/>
            <a:ahLst/>
            <a:rect l="l" t="t" r="r" b="b"/>
            <a:pathLst>
              <a:path w="704" h="768">
                <a:moveTo>
                  <a:pt x="73" y="0"/>
                </a:moveTo>
                <a:cubicBezTo>
                  <a:pt x="0" y="421"/>
                  <a:pt x="594" y="512"/>
                  <a:pt x="704" y="76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1663" name="CustomShape 6"/>
          <p:cNvSpPr/>
          <p:nvPr/>
        </p:nvSpPr>
        <p:spPr>
          <a:xfrm flipH="1" rot="12219600">
            <a:off x="199080" y="134172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64" name="CustomShape 7"/>
          <p:cNvSpPr/>
          <p:nvPr/>
        </p:nvSpPr>
        <p:spPr>
          <a:xfrm flipH="1" rot="1419600">
            <a:off x="326160" y="13885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65" name="CustomShape 8"/>
          <p:cNvSpPr/>
          <p:nvPr/>
        </p:nvSpPr>
        <p:spPr>
          <a:xfrm flipH="1" rot="1419600">
            <a:off x="279720" y="129960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66" name="CustomShape 9"/>
          <p:cNvSpPr/>
          <p:nvPr/>
        </p:nvSpPr>
        <p:spPr>
          <a:xfrm flipH="1" rot="1419600">
            <a:off x="257760" y="1427040"/>
            <a:ext cx="6768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67" name="CustomShape 10"/>
          <p:cNvSpPr/>
          <p:nvPr/>
        </p:nvSpPr>
        <p:spPr>
          <a:xfrm flipH="1" rot="12219600">
            <a:off x="57960" y="140364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68" name="CustomShape 11"/>
          <p:cNvSpPr/>
          <p:nvPr/>
        </p:nvSpPr>
        <p:spPr>
          <a:xfrm flipH="1" rot="1419600">
            <a:off x="185040" y="145008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69" name="CustomShape 12"/>
          <p:cNvSpPr/>
          <p:nvPr/>
        </p:nvSpPr>
        <p:spPr>
          <a:xfrm flipH="1" rot="1419600">
            <a:off x="138600" y="13611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70" name="CustomShape 13"/>
          <p:cNvSpPr/>
          <p:nvPr/>
        </p:nvSpPr>
        <p:spPr>
          <a:xfrm flipH="1" rot="1419600">
            <a:off x="117000" y="1488600"/>
            <a:ext cx="6768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1" name="CustomShape 14"/>
          <p:cNvSpPr/>
          <p:nvPr/>
        </p:nvSpPr>
        <p:spPr>
          <a:xfrm flipH="1" rot="11781000">
            <a:off x="797040" y="112536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2" name="CustomShape 15"/>
          <p:cNvSpPr/>
          <p:nvPr/>
        </p:nvSpPr>
        <p:spPr>
          <a:xfrm flipH="1" rot="980400">
            <a:off x="917280" y="118764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73" name="CustomShape 16"/>
          <p:cNvSpPr/>
          <p:nvPr/>
        </p:nvSpPr>
        <p:spPr>
          <a:xfrm flipH="1" rot="980400">
            <a:off x="882360" y="109080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74" name="CustomShape 17"/>
          <p:cNvSpPr/>
          <p:nvPr/>
        </p:nvSpPr>
        <p:spPr>
          <a:xfrm flipH="1" rot="980400">
            <a:off x="845640" y="12175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5" name="CustomShape 18"/>
          <p:cNvSpPr/>
          <p:nvPr/>
        </p:nvSpPr>
        <p:spPr>
          <a:xfrm flipH="1" rot="11781000">
            <a:off x="649080" y="116856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6" name="CustomShape 19"/>
          <p:cNvSpPr/>
          <p:nvPr/>
        </p:nvSpPr>
        <p:spPr>
          <a:xfrm flipH="1" rot="980400">
            <a:off x="768960" y="123120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77" name="CustomShape 20"/>
          <p:cNvSpPr/>
          <p:nvPr/>
        </p:nvSpPr>
        <p:spPr>
          <a:xfrm flipH="1" rot="980400">
            <a:off x="734400" y="11343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78" name="CustomShape 21"/>
          <p:cNvSpPr/>
          <p:nvPr/>
        </p:nvSpPr>
        <p:spPr>
          <a:xfrm flipH="1" rot="980400">
            <a:off x="698040" y="12607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79" name="CustomShape 22"/>
          <p:cNvSpPr/>
          <p:nvPr/>
        </p:nvSpPr>
        <p:spPr>
          <a:xfrm flipH="1" rot="12013800">
            <a:off x="500400" y="123300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0" name="CustomShape 23"/>
          <p:cNvSpPr/>
          <p:nvPr/>
        </p:nvSpPr>
        <p:spPr>
          <a:xfrm flipH="1" rot="1213200">
            <a:off x="623880" y="128700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81" name="CustomShape 24"/>
          <p:cNvSpPr/>
          <p:nvPr/>
        </p:nvSpPr>
        <p:spPr>
          <a:xfrm flipH="1" rot="1213200">
            <a:off x="582840" y="11937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82" name="CustomShape 25"/>
          <p:cNvSpPr/>
          <p:nvPr/>
        </p:nvSpPr>
        <p:spPr>
          <a:xfrm flipH="1" rot="1213200">
            <a:off x="554040" y="132120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3" name="CustomShape 26"/>
          <p:cNvSpPr/>
          <p:nvPr/>
        </p:nvSpPr>
        <p:spPr>
          <a:xfrm flipH="1" rot="12013800">
            <a:off x="355680" y="128628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4" name="CustomShape 27"/>
          <p:cNvSpPr/>
          <p:nvPr/>
        </p:nvSpPr>
        <p:spPr>
          <a:xfrm flipH="1" rot="1213200">
            <a:off x="479520" y="134028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85" name="CustomShape 28"/>
          <p:cNvSpPr/>
          <p:nvPr/>
        </p:nvSpPr>
        <p:spPr>
          <a:xfrm flipH="1" rot="1213200">
            <a:off x="438480" y="124704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86" name="CustomShape 29"/>
          <p:cNvSpPr/>
          <p:nvPr/>
        </p:nvSpPr>
        <p:spPr>
          <a:xfrm flipH="1" rot="1213200">
            <a:off x="409320" y="13744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7" name="CustomShape 30"/>
          <p:cNvSpPr/>
          <p:nvPr/>
        </p:nvSpPr>
        <p:spPr>
          <a:xfrm flipH="1" rot="12547200">
            <a:off x="-50760" y="1421280"/>
            <a:ext cx="67320" cy="125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88" name="CustomShape 31"/>
          <p:cNvSpPr/>
          <p:nvPr/>
        </p:nvSpPr>
        <p:spPr>
          <a:xfrm flipH="1" rot="1747200">
            <a:off x="78120" y="1451160"/>
            <a:ext cx="67680" cy="138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89" name="CustomShape 32"/>
          <p:cNvSpPr/>
          <p:nvPr/>
        </p:nvSpPr>
        <p:spPr>
          <a:xfrm flipH="1" rot="1747200">
            <a:off x="26640" y="1373760"/>
            <a:ext cx="29160" cy="1414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90" name="CustomShape 33"/>
          <p:cNvSpPr/>
          <p:nvPr/>
        </p:nvSpPr>
        <p:spPr>
          <a:xfrm flipH="1" rot="1747200">
            <a:off x="14400" y="1495800"/>
            <a:ext cx="67680" cy="125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1" name="CustomShape 34"/>
          <p:cNvSpPr/>
          <p:nvPr/>
        </p:nvSpPr>
        <p:spPr>
          <a:xfrm flipH="1" rot="11779200">
            <a:off x="1096920" y="112212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2" name="CustomShape 35"/>
          <p:cNvSpPr/>
          <p:nvPr/>
        </p:nvSpPr>
        <p:spPr>
          <a:xfrm flipH="1" rot="978600">
            <a:off x="1217160" y="11851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93" name="CustomShape 36"/>
          <p:cNvSpPr/>
          <p:nvPr/>
        </p:nvSpPr>
        <p:spPr>
          <a:xfrm flipH="1" rot="978600">
            <a:off x="1182240" y="108828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94" name="CustomShape 37"/>
          <p:cNvSpPr/>
          <p:nvPr/>
        </p:nvSpPr>
        <p:spPr>
          <a:xfrm flipH="1" rot="978600">
            <a:off x="1145880" y="121464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5" name="CustomShape 38"/>
          <p:cNvSpPr/>
          <p:nvPr/>
        </p:nvSpPr>
        <p:spPr>
          <a:xfrm flipH="1" rot="11779200">
            <a:off x="948960" y="116568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6" name="CustomShape 39"/>
          <p:cNvSpPr/>
          <p:nvPr/>
        </p:nvSpPr>
        <p:spPr>
          <a:xfrm flipH="1" rot="978600">
            <a:off x="1069200" y="122796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697" name="CustomShape 40"/>
          <p:cNvSpPr/>
          <p:nvPr/>
        </p:nvSpPr>
        <p:spPr>
          <a:xfrm flipH="1" rot="978600">
            <a:off x="1034280" y="113148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698" name="CustomShape 41"/>
          <p:cNvSpPr/>
          <p:nvPr/>
        </p:nvSpPr>
        <p:spPr>
          <a:xfrm flipH="1" rot="978600">
            <a:off x="997920" y="125784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699" name="CustomShape 42"/>
          <p:cNvSpPr/>
          <p:nvPr/>
        </p:nvSpPr>
        <p:spPr>
          <a:xfrm flipH="1" rot="11340000">
            <a:off x="1719360" y="98388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0" name="CustomShape 43"/>
          <p:cNvSpPr/>
          <p:nvPr/>
        </p:nvSpPr>
        <p:spPr>
          <a:xfrm flipH="1" rot="540000">
            <a:off x="1828080" y="106128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01" name="CustomShape 44"/>
          <p:cNvSpPr/>
          <p:nvPr/>
        </p:nvSpPr>
        <p:spPr>
          <a:xfrm flipH="1" rot="540000">
            <a:off x="1806840" y="95832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02" name="CustomShape 45"/>
          <p:cNvSpPr/>
          <p:nvPr/>
        </p:nvSpPr>
        <p:spPr>
          <a:xfrm flipH="1" rot="540000">
            <a:off x="1753920" y="1081800"/>
            <a:ext cx="6768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3" name="CustomShape 46"/>
          <p:cNvSpPr/>
          <p:nvPr/>
        </p:nvSpPr>
        <p:spPr>
          <a:xfrm flipH="1" rot="11340000">
            <a:off x="1567080" y="100800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4" name="CustomShape 47"/>
          <p:cNvSpPr/>
          <p:nvPr/>
        </p:nvSpPr>
        <p:spPr>
          <a:xfrm flipH="1" rot="540000">
            <a:off x="1675440" y="108540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05" name="CustomShape 48"/>
          <p:cNvSpPr/>
          <p:nvPr/>
        </p:nvSpPr>
        <p:spPr>
          <a:xfrm flipH="1" rot="540000">
            <a:off x="1654560" y="98244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06" name="CustomShape 49"/>
          <p:cNvSpPr/>
          <p:nvPr/>
        </p:nvSpPr>
        <p:spPr>
          <a:xfrm flipH="1" rot="540000">
            <a:off x="1602000" y="1105920"/>
            <a:ext cx="6768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7" name="CustomShape 50"/>
          <p:cNvSpPr/>
          <p:nvPr/>
        </p:nvSpPr>
        <p:spPr>
          <a:xfrm flipH="1" rot="11572800">
            <a:off x="1410480" y="105300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08" name="CustomShape 51"/>
          <p:cNvSpPr/>
          <p:nvPr/>
        </p:nvSpPr>
        <p:spPr>
          <a:xfrm flipH="1" rot="772800">
            <a:off x="1525320" y="11221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09" name="CustomShape 52"/>
          <p:cNvSpPr/>
          <p:nvPr/>
        </p:nvSpPr>
        <p:spPr>
          <a:xfrm flipH="1" rot="772800">
            <a:off x="1496160" y="102204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10" name="CustomShape 53"/>
          <p:cNvSpPr/>
          <p:nvPr/>
        </p:nvSpPr>
        <p:spPr>
          <a:xfrm flipH="1" rot="772800">
            <a:off x="1452240" y="11473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1" name="CustomShape 54"/>
          <p:cNvSpPr/>
          <p:nvPr/>
        </p:nvSpPr>
        <p:spPr>
          <a:xfrm flipH="1" rot="11572800">
            <a:off x="1260000" y="108756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2" name="CustomShape 55"/>
          <p:cNvSpPr/>
          <p:nvPr/>
        </p:nvSpPr>
        <p:spPr>
          <a:xfrm flipH="1" rot="772800">
            <a:off x="1375200" y="11563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13" name="CustomShape 56"/>
          <p:cNvSpPr/>
          <p:nvPr/>
        </p:nvSpPr>
        <p:spPr>
          <a:xfrm flipH="1" rot="772800">
            <a:off x="1346040" y="105660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14" name="CustomShape 57"/>
          <p:cNvSpPr/>
          <p:nvPr/>
        </p:nvSpPr>
        <p:spPr>
          <a:xfrm flipH="1" rot="772800">
            <a:off x="1302120" y="118188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5" name="CustomShape 58"/>
          <p:cNvSpPr/>
          <p:nvPr/>
        </p:nvSpPr>
        <p:spPr>
          <a:xfrm flipH="1" rot="11624400">
            <a:off x="2015280" y="96588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6" name="CustomShape 59"/>
          <p:cNvSpPr/>
          <p:nvPr/>
        </p:nvSpPr>
        <p:spPr>
          <a:xfrm flipH="1" rot="824400">
            <a:off x="2130480" y="103356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17" name="CustomShape 60"/>
          <p:cNvSpPr/>
          <p:nvPr/>
        </p:nvSpPr>
        <p:spPr>
          <a:xfrm flipH="1" rot="824400">
            <a:off x="2099880" y="9345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18" name="CustomShape 61"/>
          <p:cNvSpPr/>
          <p:nvPr/>
        </p:nvSpPr>
        <p:spPr>
          <a:xfrm flipH="1" rot="824400">
            <a:off x="2058480" y="105984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19" name="CustomShape 62"/>
          <p:cNvSpPr/>
          <p:nvPr/>
        </p:nvSpPr>
        <p:spPr>
          <a:xfrm flipH="1" rot="11624400">
            <a:off x="1865880" y="100260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0" name="CustomShape 63"/>
          <p:cNvSpPr/>
          <p:nvPr/>
        </p:nvSpPr>
        <p:spPr>
          <a:xfrm flipH="1" rot="824400">
            <a:off x="1980720" y="1069920"/>
            <a:ext cx="67680" cy="1454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21" name="CustomShape 64"/>
          <p:cNvSpPr/>
          <p:nvPr/>
        </p:nvSpPr>
        <p:spPr>
          <a:xfrm flipH="1" rot="824400">
            <a:off x="1950120" y="97092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22" name="CustomShape 65"/>
          <p:cNvSpPr/>
          <p:nvPr/>
        </p:nvSpPr>
        <p:spPr>
          <a:xfrm flipH="1" rot="824400">
            <a:off x="1908720" y="109656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3" name="CustomShape 66"/>
          <p:cNvSpPr/>
          <p:nvPr/>
        </p:nvSpPr>
        <p:spPr>
          <a:xfrm flipH="1" rot="11186400">
            <a:off x="2642040" y="85572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4" name="CustomShape 67"/>
          <p:cNvSpPr/>
          <p:nvPr/>
        </p:nvSpPr>
        <p:spPr>
          <a:xfrm flipH="1" rot="385800">
            <a:off x="2747520" y="937440"/>
            <a:ext cx="67680" cy="1458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25" name="CustomShape 68"/>
          <p:cNvSpPr/>
          <p:nvPr/>
        </p:nvSpPr>
        <p:spPr>
          <a:xfrm flipH="1" rot="385800">
            <a:off x="2730240" y="83268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26" name="CustomShape 69"/>
          <p:cNvSpPr/>
          <p:nvPr/>
        </p:nvSpPr>
        <p:spPr>
          <a:xfrm flipH="1" rot="385800">
            <a:off x="2673000" y="9547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7" name="CustomShape 70"/>
          <p:cNvSpPr/>
          <p:nvPr/>
        </p:nvSpPr>
        <p:spPr>
          <a:xfrm flipH="1" rot="11186400">
            <a:off x="2489040" y="873000"/>
            <a:ext cx="6732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28" name="CustomShape 71"/>
          <p:cNvSpPr/>
          <p:nvPr/>
        </p:nvSpPr>
        <p:spPr>
          <a:xfrm flipH="1" rot="385800">
            <a:off x="2593800" y="954720"/>
            <a:ext cx="67680" cy="1458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29" name="CustomShape 72"/>
          <p:cNvSpPr/>
          <p:nvPr/>
        </p:nvSpPr>
        <p:spPr>
          <a:xfrm flipH="1" rot="385800">
            <a:off x="2577240" y="8499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30" name="CustomShape 73"/>
          <p:cNvSpPr/>
          <p:nvPr/>
        </p:nvSpPr>
        <p:spPr>
          <a:xfrm flipH="1" rot="385800">
            <a:off x="2520000" y="97164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1" name="CustomShape 74"/>
          <p:cNvSpPr/>
          <p:nvPr/>
        </p:nvSpPr>
        <p:spPr>
          <a:xfrm flipH="1" rot="11418600">
            <a:off x="2330280" y="91008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2" name="CustomShape 75"/>
          <p:cNvSpPr/>
          <p:nvPr/>
        </p:nvSpPr>
        <p:spPr>
          <a:xfrm flipH="1" rot="618600">
            <a:off x="2441880" y="984600"/>
            <a:ext cx="67680" cy="145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33" name="CustomShape 76"/>
          <p:cNvSpPr/>
          <p:nvPr/>
        </p:nvSpPr>
        <p:spPr>
          <a:xfrm flipH="1" rot="618600">
            <a:off x="2416680" y="88272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34" name="CustomShape 77"/>
          <p:cNvSpPr/>
          <p:nvPr/>
        </p:nvSpPr>
        <p:spPr>
          <a:xfrm flipH="1" rot="618600">
            <a:off x="2368080" y="100656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5" name="CustomShape 78"/>
          <p:cNvSpPr/>
          <p:nvPr/>
        </p:nvSpPr>
        <p:spPr>
          <a:xfrm flipH="1" rot="11418600">
            <a:off x="2178720" y="93744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6" name="CustomShape 79"/>
          <p:cNvSpPr/>
          <p:nvPr/>
        </p:nvSpPr>
        <p:spPr>
          <a:xfrm flipH="1" rot="618600">
            <a:off x="2290320" y="1011960"/>
            <a:ext cx="67680" cy="145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37" name="CustomShape 80"/>
          <p:cNvSpPr/>
          <p:nvPr/>
        </p:nvSpPr>
        <p:spPr>
          <a:xfrm flipH="1" rot="618600">
            <a:off x="2265120" y="91008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38" name="CustomShape 81"/>
          <p:cNvSpPr/>
          <p:nvPr/>
        </p:nvSpPr>
        <p:spPr>
          <a:xfrm flipH="1" rot="618600">
            <a:off x="2216520" y="1033920"/>
            <a:ext cx="67680" cy="131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39" name="CustomShape 82"/>
          <p:cNvSpPr/>
          <p:nvPr/>
        </p:nvSpPr>
        <p:spPr>
          <a:xfrm flipH="1" flipV="1" rot="10585800">
            <a:off x="2959920" y="952560"/>
            <a:ext cx="67320" cy="132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0" name="CustomShape 83"/>
          <p:cNvSpPr/>
          <p:nvPr/>
        </p:nvSpPr>
        <p:spPr>
          <a:xfrm flipH="1" flipV="1" rot="21385800">
            <a:off x="3047760" y="83916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41" name="CustomShape 84"/>
          <p:cNvSpPr/>
          <p:nvPr/>
        </p:nvSpPr>
        <p:spPr>
          <a:xfrm flipH="1" flipV="1" rot="21385800">
            <a:off x="3049560" y="94644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42" name="CustomShape 85"/>
          <p:cNvSpPr/>
          <p:nvPr/>
        </p:nvSpPr>
        <p:spPr>
          <a:xfrm flipH="1" flipV="1" rot="21385800">
            <a:off x="2972880" y="848880"/>
            <a:ext cx="67680" cy="132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3" name="CustomShape 86"/>
          <p:cNvSpPr/>
          <p:nvPr/>
        </p:nvSpPr>
        <p:spPr>
          <a:xfrm flipH="1" flipV="1" rot="10585800">
            <a:off x="2806200" y="961920"/>
            <a:ext cx="67320" cy="132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4" name="CustomShape 87"/>
          <p:cNvSpPr/>
          <p:nvPr/>
        </p:nvSpPr>
        <p:spPr>
          <a:xfrm flipH="1" flipV="1" rot="21385800">
            <a:off x="2894040" y="84888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45" name="CustomShape 88"/>
          <p:cNvSpPr/>
          <p:nvPr/>
        </p:nvSpPr>
        <p:spPr>
          <a:xfrm flipH="1" flipV="1" rot="21385800">
            <a:off x="2895840" y="95616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46" name="CustomShape 89"/>
          <p:cNvSpPr/>
          <p:nvPr/>
        </p:nvSpPr>
        <p:spPr>
          <a:xfrm flipH="1" flipV="1" rot="21385800">
            <a:off x="2819160" y="858600"/>
            <a:ext cx="67680" cy="132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7" name="CustomShape 90"/>
          <p:cNvSpPr/>
          <p:nvPr/>
        </p:nvSpPr>
        <p:spPr>
          <a:xfrm flipH="1" flipV="1" rot="10146600">
            <a:off x="3591000" y="87156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48" name="CustomShape 91"/>
          <p:cNvSpPr/>
          <p:nvPr/>
        </p:nvSpPr>
        <p:spPr>
          <a:xfrm flipH="1" flipV="1" rot="20946600">
            <a:off x="3665520" y="74736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49" name="CustomShape 92"/>
          <p:cNvSpPr/>
          <p:nvPr/>
        </p:nvSpPr>
        <p:spPr>
          <a:xfrm flipH="1" flipV="1" rot="20946600">
            <a:off x="3680640" y="85680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50" name="CustomShape 93"/>
          <p:cNvSpPr/>
          <p:nvPr/>
        </p:nvSpPr>
        <p:spPr>
          <a:xfrm flipH="1" flipV="1" rot="20946600">
            <a:off x="3590640" y="766440"/>
            <a:ext cx="67680" cy="132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51" name="CustomShape 94"/>
          <p:cNvSpPr/>
          <p:nvPr/>
        </p:nvSpPr>
        <p:spPr>
          <a:xfrm flipH="1" flipV="1" rot="10146600">
            <a:off x="3439800" y="90072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52" name="CustomShape 95"/>
          <p:cNvSpPr/>
          <p:nvPr/>
        </p:nvSpPr>
        <p:spPr>
          <a:xfrm flipH="1" flipV="1" rot="20946600">
            <a:off x="3513960" y="77652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53" name="CustomShape 96"/>
          <p:cNvSpPr/>
          <p:nvPr/>
        </p:nvSpPr>
        <p:spPr>
          <a:xfrm flipH="1" flipV="1" rot="20946600">
            <a:off x="3529440" y="885960"/>
            <a:ext cx="29160" cy="1483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54" name="CustomShape 97"/>
          <p:cNvSpPr/>
          <p:nvPr/>
        </p:nvSpPr>
        <p:spPr>
          <a:xfrm flipH="1" flipV="1" rot="20946600">
            <a:off x="3439440" y="795600"/>
            <a:ext cx="67680" cy="132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55" name="CustomShape 98"/>
          <p:cNvSpPr/>
          <p:nvPr/>
        </p:nvSpPr>
        <p:spPr>
          <a:xfrm flipH="1" flipV="1" rot="10379400">
            <a:off x="3277440" y="91152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56" name="CustomShape 99"/>
          <p:cNvSpPr/>
          <p:nvPr/>
        </p:nvSpPr>
        <p:spPr>
          <a:xfrm flipH="1" flipV="1" rot="21179400">
            <a:off x="3359520" y="79380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57" name="CustomShape 100"/>
          <p:cNvSpPr/>
          <p:nvPr/>
        </p:nvSpPr>
        <p:spPr>
          <a:xfrm flipH="1" flipV="1" rot="21179400">
            <a:off x="3367080" y="90180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58" name="CustomShape 101"/>
          <p:cNvSpPr/>
          <p:nvPr/>
        </p:nvSpPr>
        <p:spPr>
          <a:xfrm flipH="1" flipV="1" rot="21179400">
            <a:off x="3284640" y="808200"/>
            <a:ext cx="67680" cy="132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59" name="CustomShape 102"/>
          <p:cNvSpPr/>
          <p:nvPr/>
        </p:nvSpPr>
        <p:spPr>
          <a:xfrm flipH="1" flipV="1" rot="10379400">
            <a:off x="3124800" y="930240"/>
            <a:ext cx="67320" cy="132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60" name="CustomShape 103"/>
          <p:cNvSpPr/>
          <p:nvPr/>
        </p:nvSpPr>
        <p:spPr>
          <a:xfrm flipH="1" flipV="1" rot="21179400">
            <a:off x="3206520" y="812520"/>
            <a:ext cx="67680" cy="1461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61" name="CustomShape 104"/>
          <p:cNvSpPr/>
          <p:nvPr/>
        </p:nvSpPr>
        <p:spPr>
          <a:xfrm flipH="1" flipV="1" rot="21179400">
            <a:off x="3214080" y="920520"/>
            <a:ext cx="29160" cy="14868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62" name="CustomShape 105"/>
          <p:cNvSpPr/>
          <p:nvPr/>
        </p:nvSpPr>
        <p:spPr>
          <a:xfrm flipH="1" flipV="1" rot="21179400">
            <a:off x="3131640" y="826920"/>
            <a:ext cx="67680" cy="132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63" name="CustomShape 106"/>
          <p:cNvSpPr/>
          <p:nvPr/>
        </p:nvSpPr>
        <p:spPr>
          <a:xfrm rot="12162000">
            <a:off x="9046080" y="1370160"/>
            <a:ext cx="6732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64" name="CustomShape 107"/>
          <p:cNvSpPr/>
          <p:nvPr/>
        </p:nvSpPr>
        <p:spPr>
          <a:xfrm rot="1361400">
            <a:off x="8920080" y="1418400"/>
            <a:ext cx="67680" cy="145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65" name="CustomShape 108"/>
          <p:cNvSpPr/>
          <p:nvPr/>
        </p:nvSpPr>
        <p:spPr>
          <a:xfrm rot="1361400">
            <a:off x="9002880" y="132840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66" name="CustomShape 109"/>
          <p:cNvSpPr/>
          <p:nvPr/>
        </p:nvSpPr>
        <p:spPr>
          <a:xfrm rot="1361400">
            <a:off x="8988480" y="145584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67" name="CustomShape 110"/>
          <p:cNvSpPr/>
          <p:nvPr/>
        </p:nvSpPr>
        <p:spPr>
          <a:xfrm rot="11722800">
            <a:off x="8443800" y="122184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68" name="CustomShape 111"/>
          <p:cNvSpPr/>
          <p:nvPr/>
        </p:nvSpPr>
        <p:spPr>
          <a:xfrm rot="922800">
            <a:off x="8326080" y="128520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69" name="CustomShape 112"/>
          <p:cNvSpPr/>
          <p:nvPr/>
        </p:nvSpPr>
        <p:spPr>
          <a:xfrm rot="922800">
            <a:off x="8397000" y="11883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70" name="CustomShape 113"/>
          <p:cNvSpPr/>
          <p:nvPr/>
        </p:nvSpPr>
        <p:spPr>
          <a:xfrm rot="922800">
            <a:off x="8397720" y="131364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71" name="CustomShape 114"/>
          <p:cNvSpPr/>
          <p:nvPr/>
        </p:nvSpPr>
        <p:spPr>
          <a:xfrm rot="11722800">
            <a:off x="8592480" y="126252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72" name="CustomShape 115"/>
          <p:cNvSpPr/>
          <p:nvPr/>
        </p:nvSpPr>
        <p:spPr>
          <a:xfrm rot="922800">
            <a:off x="8474760" y="132624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73" name="CustomShape 116"/>
          <p:cNvSpPr/>
          <p:nvPr/>
        </p:nvSpPr>
        <p:spPr>
          <a:xfrm rot="922800">
            <a:off x="8546040" y="122940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74" name="CustomShape 117"/>
          <p:cNvSpPr/>
          <p:nvPr/>
        </p:nvSpPr>
        <p:spPr>
          <a:xfrm rot="922800">
            <a:off x="8546400" y="13546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75" name="CustomShape 118"/>
          <p:cNvSpPr/>
          <p:nvPr/>
        </p:nvSpPr>
        <p:spPr>
          <a:xfrm rot="11955600">
            <a:off x="8743320" y="129096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76" name="CustomShape 119"/>
          <p:cNvSpPr/>
          <p:nvPr/>
        </p:nvSpPr>
        <p:spPr>
          <a:xfrm rot="1155600">
            <a:off x="8620920" y="134604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77" name="CustomShape 120"/>
          <p:cNvSpPr/>
          <p:nvPr/>
        </p:nvSpPr>
        <p:spPr>
          <a:xfrm rot="1155600">
            <a:off x="8698320" y="125280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78" name="CustomShape 121"/>
          <p:cNvSpPr/>
          <p:nvPr/>
        </p:nvSpPr>
        <p:spPr>
          <a:xfrm rot="1155600">
            <a:off x="8690760" y="137952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79" name="CustomShape 122"/>
          <p:cNvSpPr/>
          <p:nvPr/>
        </p:nvSpPr>
        <p:spPr>
          <a:xfrm rot="11955600">
            <a:off x="8888760" y="134172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80" name="CustomShape 123"/>
          <p:cNvSpPr/>
          <p:nvPr/>
        </p:nvSpPr>
        <p:spPr>
          <a:xfrm rot="1155600">
            <a:off x="8766360" y="139716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81" name="CustomShape 124"/>
          <p:cNvSpPr/>
          <p:nvPr/>
        </p:nvSpPr>
        <p:spPr>
          <a:xfrm rot="1155600">
            <a:off x="8843760" y="130392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82" name="CustomShape 125"/>
          <p:cNvSpPr/>
          <p:nvPr/>
        </p:nvSpPr>
        <p:spPr>
          <a:xfrm rot="1155600">
            <a:off x="8836200" y="14302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83" name="CustomShape 126"/>
          <p:cNvSpPr/>
          <p:nvPr/>
        </p:nvSpPr>
        <p:spPr>
          <a:xfrm rot="11833200">
            <a:off x="8197560" y="117504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84" name="CustomShape 127"/>
          <p:cNvSpPr/>
          <p:nvPr/>
        </p:nvSpPr>
        <p:spPr>
          <a:xfrm rot="1032600">
            <a:off x="8077320" y="123480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85" name="CustomShape 128"/>
          <p:cNvSpPr/>
          <p:nvPr/>
        </p:nvSpPr>
        <p:spPr>
          <a:xfrm rot="1032600">
            <a:off x="8151480" y="11397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86" name="CustomShape 129"/>
          <p:cNvSpPr/>
          <p:nvPr/>
        </p:nvSpPr>
        <p:spPr>
          <a:xfrm rot="1032600">
            <a:off x="8147880" y="126540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87" name="CustomShape 130"/>
          <p:cNvSpPr/>
          <p:nvPr/>
        </p:nvSpPr>
        <p:spPr>
          <a:xfrm rot="11833200">
            <a:off x="8344800" y="122076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88" name="CustomShape 131"/>
          <p:cNvSpPr/>
          <p:nvPr/>
        </p:nvSpPr>
        <p:spPr>
          <a:xfrm rot="1032600">
            <a:off x="8224560" y="128016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89" name="CustomShape 132"/>
          <p:cNvSpPr/>
          <p:nvPr/>
        </p:nvSpPr>
        <p:spPr>
          <a:xfrm rot="1032600">
            <a:off x="8298720" y="11847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90" name="CustomShape 133"/>
          <p:cNvSpPr/>
          <p:nvPr/>
        </p:nvSpPr>
        <p:spPr>
          <a:xfrm rot="1032600">
            <a:off x="8295120" y="131112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91" name="CustomShape 134"/>
          <p:cNvSpPr/>
          <p:nvPr/>
        </p:nvSpPr>
        <p:spPr>
          <a:xfrm rot="11394000">
            <a:off x="7578360" y="102708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92" name="CustomShape 135"/>
          <p:cNvSpPr/>
          <p:nvPr/>
        </p:nvSpPr>
        <p:spPr>
          <a:xfrm rot="594000">
            <a:off x="7467480" y="110160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93" name="CustomShape 136"/>
          <p:cNvSpPr/>
          <p:nvPr/>
        </p:nvSpPr>
        <p:spPr>
          <a:xfrm rot="594000">
            <a:off x="7529400" y="99972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94" name="CustomShape 137"/>
          <p:cNvSpPr/>
          <p:nvPr/>
        </p:nvSpPr>
        <p:spPr>
          <a:xfrm rot="594000">
            <a:off x="7541280" y="112320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95" name="CustomShape 138"/>
          <p:cNvSpPr/>
          <p:nvPr/>
        </p:nvSpPr>
        <p:spPr>
          <a:xfrm rot="11394000">
            <a:off x="7729920" y="105372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96" name="CustomShape 139"/>
          <p:cNvSpPr/>
          <p:nvPr/>
        </p:nvSpPr>
        <p:spPr>
          <a:xfrm rot="594000">
            <a:off x="7619760" y="112824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797" name="CustomShape 140"/>
          <p:cNvSpPr/>
          <p:nvPr/>
        </p:nvSpPr>
        <p:spPr>
          <a:xfrm rot="594000">
            <a:off x="7681320" y="10263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798" name="CustomShape 141"/>
          <p:cNvSpPr/>
          <p:nvPr/>
        </p:nvSpPr>
        <p:spPr>
          <a:xfrm rot="594000">
            <a:off x="7692840" y="11494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799" name="CustomShape 142"/>
          <p:cNvSpPr/>
          <p:nvPr/>
        </p:nvSpPr>
        <p:spPr>
          <a:xfrm rot="11626800">
            <a:off x="7886160" y="110016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00" name="CustomShape 143"/>
          <p:cNvSpPr/>
          <p:nvPr/>
        </p:nvSpPr>
        <p:spPr>
          <a:xfrm rot="826800">
            <a:off x="7769880" y="116712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01" name="CustomShape 144"/>
          <p:cNvSpPr/>
          <p:nvPr/>
        </p:nvSpPr>
        <p:spPr>
          <a:xfrm rot="826800">
            <a:off x="7838640" y="106884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02" name="CustomShape 145"/>
          <p:cNvSpPr/>
          <p:nvPr/>
        </p:nvSpPr>
        <p:spPr>
          <a:xfrm rot="826800">
            <a:off x="7842240" y="119376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03" name="CustomShape 146"/>
          <p:cNvSpPr/>
          <p:nvPr/>
        </p:nvSpPr>
        <p:spPr>
          <a:xfrm rot="11626800">
            <a:off x="8035560" y="1136880"/>
            <a:ext cx="67320" cy="131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04" name="CustomShape 147"/>
          <p:cNvSpPr/>
          <p:nvPr/>
        </p:nvSpPr>
        <p:spPr>
          <a:xfrm rot="826800">
            <a:off x="7919640" y="1203840"/>
            <a:ext cx="67680" cy="144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05" name="CustomShape 148"/>
          <p:cNvSpPr/>
          <p:nvPr/>
        </p:nvSpPr>
        <p:spPr>
          <a:xfrm rot="826800">
            <a:off x="7988040" y="1105560"/>
            <a:ext cx="29160" cy="1476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06" name="CustomShape 149"/>
          <p:cNvSpPr/>
          <p:nvPr/>
        </p:nvSpPr>
        <p:spPr>
          <a:xfrm rot="826800">
            <a:off x="7991640" y="1230480"/>
            <a:ext cx="67680" cy="131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07" name="CustomShape 150"/>
          <p:cNvSpPr/>
          <p:nvPr/>
        </p:nvSpPr>
        <p:spPr>
          <a:xfrm rot="11833200">
            <a:off x="7278840" y="10249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08" name="CustomShape 151"/>
          <p:cNvSpPr/>
          <p:nvPr/>
        </p:nvSpPr>
        <p:spPr>
          <a:xfrm rot="1032600">
            <a:off x="7157160" y="10900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09" name="CustomShape 152"/>
          <p:cNvSpPr/>
          <p:nvPr/>
        </p:nvSpPr>
        <p:spPr>
          <a:xfrm rot="1032600">
            <a:off x="7232760" y="9892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10" name="CustomShape 153"/>
          <p:cNvSpPr/>
          <p:nvPr/>
        </p:nvSpPr>
        <p:spPr>
          <a:xfrm rot="1032600">
            <a:off x="7227720" y="11210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11" name="CustomShape 154"/>
          <p:cNvSpPr/>
          <p:nvPr/>
        </p:nvSpPr>
        <p:spPr>
          <a:xfrm rot="11833200">
            <a:off x="7426080" y="107100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12" name="CustomShape 155"/>
          <p:cNvSpPr/>
          <p:nvPr/>
        </p:nvSpPr>
        <p:spPr>
          <a:xfrm rot="1032600">
            <a:off x="7304040" y="113544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13" name="CustomShape 156"/>
          <p:cNvSpPr/>
          <p:nvPr/>
        </p:nvSpPr>
        <p:spPr>
          <a:xfrm rot="1032600">
            <a:off x="7380000" y="103464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14" name="CustomShape 157"/>
          <p:cNvSpPr/>
          <p:nvPr/>
        </p:nvSpPr>
        <p:spPr>
          <a:xfrm rot="1032600">
            <a:off x="7374600" y="11667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15" name="CustomShape 158"/>
          <p:cNvSpPr/>
          <p:nvPr/>
        </p:nvSpPr>
        <p:spPr>
          <a:xfrm rot="11394000">
            <a:off x="6659280" y="8773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16" name="CustomShape 159"/>
          <p:cNvSpPr/>
          <p:nvPr/>
        </p:nvSpPr>
        <p:spPr>
          <a:xfrm rot="594000">
            <a:off x="6547680" y="9568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17" name="CustomShape 160"/>
          <p:cNvSpPr/>
          <p:nvPr/>
        </p:nvSpPr>
        <p:spPr>
          <a:xfrm rot="594000">
            <a:off x="6610680" y="8496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18" name="CustomShape 161"/>
          <p:cNvSpPr/>
          <p:nvPr/>
        </p:nvSpPr>
        <p:spPr>
          <a:xfrm rot="594000">
            <a:off x="6621120" y="9788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19" name="CustomShape 162"/>
          <p:cNvSpPr/>
          <p:nvPr/>
        </p:nvSpPr>
        <p:spPr>
          <a:xfrm rot="11394000">
            <a:off x="6811200" y="9039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20" name="CustomShape 163"/>
          <p:cNvSpPr/>
          <p:nvPr/>
        </p:nvSpPr>
        <p:spPr>
          <a:xfrm rot="594000">
            <a:off x="6699600" y="9835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21" name="CustomShape 164"/>
          <p:cNvSpPr/>
          <p:nvPr/>
        </p:nvSpPr>
        <p:spPr>
          <a:xfrm rot="594000">
            <a:off x="6762240" y="8758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22" name="CustomShape 165"/>
          <p:cNvSpPr/>
          <p:nvPr/>
        </p:nvSpPr>
        <p:spPr>
          <a:xfrm rot="594000">
            <a:off x="6773040" y="10054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23" name="CustomShape 166"/>
          <p:cNvSpPr/>
          <p:nvPr/>
        </p:nvSpPr>
        <p:spPr>
          <a:xfrm rot="11626800">
            <a:off x="6967080" y="9507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24" name="CustomShape 167"/>
          <p:cNvSpPr/>
          <p:nvPr/>
        </p:nvSpPr>
        <p:spPr>
          <a:xfrm rot="826800">
            <a:off x="6849720" y="10224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25" name="CustomShape 168"/>
          <p:cNvSpPr/>
          <p:nvPr/>
        </p:nvSpPr>
        <p:spPr>
          <a:xfrm rot="826800">
            <a:off x="6919560" y="9183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26" name="CustomShape 169"/>
          <p:cNvSpPr/>
          <p:nvPr/>
        </p:nvSpPr>
        <p:spPr>
          <a:xfrm rot="826800">
            <a:off x="6922080" y="10490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27" name="CustomShape 170"/>
          <p:cNvSpPr/>
          <p:nvPr/>
        </p:nvSpPr>
        <p:spPr>
          <a:xfrm rot="11626800">
            <a:off x="7116840" y="9874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28" name="CustomShape 171"/>
          <p:cNvSpPr/>
          <p:nvPr/>
        </p:nvSpPr>
        <p:spPr>
          <a:xfrm rot="826800">
            <a:off x="6999480" y="10591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29" name="CustomShape 172"/>
          <p:cNvSpPr/>
          <p:nvPr/>
        </p:nvSpPr>
        <p:spPr>
          <a:xfrm rot="826800">
            <a:off x="7069320" y="9550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30" name="CustomShape 173"/>
          <p:cNvSpPr/>
          <p:nvPr/>
        </p:nvSpPr>
        <p:spPr>
          <a:xfrm rot="826800">
            <a:off x="7071840" y="10857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31" name="CustomShape 174"/>
          <p:cNvSpPr/>
          <p:nvPr/>
        </p:nvSpPr>
        <p:spPr>
          <a:xfrm rot="11392800">
            <a:off x="6352200" y="87084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32" name="CustomShape 175"/>
          <p:cNvSpPr/>
          <p:nvPr/>
        </p:nvSpPr>
        <p:spPr>
          <a:xfrm rot="592200">
            <a:off x="6240600" y="9504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33" name="CustomShape 176"/>
          <p:cNvSpPr/>
          <p:nvPr/>
        </p:nvSpPr>
        <p:spPr>
          <a:xfrm rot="592200">
            <a:off x="6303600" y="84312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34" name="CustomShape 177"/>
          <p:cNvSpPr/>
          <p:nvPr/>
        </p:nvSpPr>
        <p:spPr>
          <a:xfrm rot="592200">
            <a:off x="6314040" y="9723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35" name="CustomShape 178"/>
          <p:cNvSpPr/>
          <p:nvPr/>
        </p:nvSpPr>
        <p:spPr>
          <a:xfrm rot="11392800">
            <a:off x="6504120" y="8971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36" name="CustomShape 179"/>
          <p:cNvSpPr/>
          <p:nvPr/>
        </p:nvSpPr>
        <p:spPr>
          <a:xfrm rot="592200">
            <a:off x="6392520" y="9763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37" name="CustomShape 180"/>
          <p:cNvSpPr/>
          <p:nvPr/>
        </p:nvSpPr>
        <p:spPr>
          <a:xfrm rot="592200">
            <a:off x="6455160" y="8694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38" name="CustomShape 181"/>
          <p:cNvSpPr/>
          <p:nvPr/>
        </p:nvSpPr>
        <p:spPr>
          <a:xfrm rot="592200">
            <a:off x="6465600" y="9986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39" name="CustomShape 182"/>
          <p:cNvSpPr/>
          <p:nvPr/>
        </p:nvSpPr>
        <p:spPr>
          <a:xfrm rot="10953600">
            <a:off x="5718960" y="8035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40" name="CustomShape 183"/>
          <p:cNvSpPr/>
          <p:nvPr/>
        </p:nvSpPr>
        <p:spPr>
          <a:xfrm rot="153600">
            <a:off x="5619240" y="89604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41" name="CustomShape 184"/>
          <p:cNvSpPr/>
          <p:nvPr/>
        </p:nvSpPr>
        <p:spPr>
          <a:xfrm rot="153600">
            <a:off x="5668560" y="7840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42" name="CustomShape 185"/>
          <p:cNvSpPr/>
          <p:nvPr/>
        </p:nvSpPr>
        <p:spPr>
          <a:xfrm rot="153600">
            <a:off x="5694480" y="9090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43" name="CustomShape 186"/>
          <p:cNvSpPr/>
          <p:nvPr/>
        </p:nvSpPr>
        <p:spPr>
          <a:xfrm rot="10953600">
            <a:off x="5872680" y="8103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44" name="CustomShape 187"/>
          <p:cNvSpPr/>
          <p:nvPr/>
        </p:nvSpPr>
        <p:spPr>
          <a:xfrm rot="153600">
            <a:off x="5773320" y="9028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45" name="CustomShape 188"/>
          <p:cNvSpPr/>
          <p:nvPr/>
        </p:nvSpPr>
        <p:spPr>
          <a:xfrm rot="153600">
            <a:off x="5822280" y="79128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46" name="CustomShape 189"/>
          <p:cNvSpPr/>
          <p:nvPr/>
        </p:nvSpPr>
        <p:spPr>
          <a:xfrm rot="153600">
            <a:off x="5848200" y="9158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47" name="CustomShape 190"/>
          <p:cNvSpPr/>
          <p:nvPr/>
        </p:nvSpPr>
        <p:spPr>
          <a:xfrm rot="11187000">
            <a:off x="6033600" y="83664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48" name="CustomShape 191"/>
          <p:cNvSpPr/>
          <p:nvPr/>
        </p:nvSpPr>
        <p:spPr>
          <a:xfrm rot="386400">
            <a:off x="5927400" y="9226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49" name="CustomShape 192"/>
          <p:cNvSpPr/>
          <p:nvPr/>
        </p:nvSpPr>
        <p:spPr>
          <a:xfrm rot="386400">
            <a:off x="5983560" y="81324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50" name="CustomShape 193"/>
          <p:cNvSpPr/>
          <p:nvPr/>
        </p:nvSpPr>
        <p:spPr>
          <a:xfrm rot="386400">
            <a:off x="6001560" y="9399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51" name="CustomShape 194"/>
          <p:cNvSpPr/>
          <p:nvPr/>
        </p:nvSpPr>
        <p:spPr>
          <a:xfrm rot="11187000">
            <a:off x="6186960" y="8539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52" name="CustomShape 195"/>
          <p:cNvSpPr/>
          <p:nvPr/>
        </p:nvSpPr>
        <p:spPr>
          <a:xfrm rot="386400">
            <a:off x="6080400" y="93996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53" name="CustomShape 196"/>
          <p:cNvSpPr/>
          <p:nvPr/>
        </p:nvSpPr>
        <p:spPr>
          <a:xfrm rot="386400">
            <a:off x="6136920" y="83052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54" name="CustomShape 197"/>
          <p:cNvSpPr/>
          <p:nvPr/>
        </p:nvSpPr>
        <p:spPr>
          <a:xfrm rot="386400">
            <a:off x="6154560" y="9572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55" name="CustomShape 198"/>
          <p:cNvSpPr/>
          <p:nvPr/>
        </p:nvSpPr>
        <p:spPr>
          <a:xfrm rot="11238600">
            <a:off x="5415120" y="7822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56" name="CustomShape 199"/>
          <p:cNvSpPr/>
          <p:nvPr/>
        </p:nvSpPr>
        <p:spPr>
          <a:xfrm rot="438000">
            <a:off x="5307480" y="86724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57" name="CustomShape 200"/>
          <p:cNvSpPr/>
          <p:nvPr/>
        </p:nvSpPr>
        <p:spPr>
          <a:xfrm rot="438000">
            <a:off x="5365800" y="7581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58" name="CustomShape 201"/>
          <p:cNvSpPr/>
          <p:nvPr/>
        </p:nvSpPr>
        <p:spPr>
          <a:xfrm rot="438000">
            <a:off x="5381640" y="8856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59" name="CustomShape 202"/>
          <p:cNvSpPr/>
          <p:nvPr/>
        </p:nvSpPr>
        <p:spPr>
          <a:xfrm rot="11238600">
            <a:off x="5568480" y="8020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60" name="CustomShape 203"/>
          <p:cNvSpPr/>
          <p:nvPr/>
        </p:nvSpPr>
        <p:spPr>
          <a:xfrm rot="438000">
            <a:off x="5460840" y="8866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61" name="CustomShape 204"/>
          <p:cNvSpPr/>
          <p:nvPr/>
        </p:nvSpPr>
        <p:spPr>
          <a:xfrm rot="438000">
            <a:off x="5518800" y="7776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62" name="CustomShape 205"/>
          <p:cNvSpPr/>
          <p:nvPr/>
        </p:nvSpPr>
        <p:spPr>
          <a:xfrm rot="438000">
            <a:off x="5534640" y="9050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63" name="CustomShape 206"/>
          <p:cNvSpPr/>
          <p:nvPr/>
        </p:nvSpPr>
        <p:spPr>
          <a:xfrm rot="10799400">
            <a:off x="4779360" y="7437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64" name="CustomShape 207"/>
          <p:cNvSpPr/>
          <p:nvPr/>
        </p:nvSpPr>
        <p:spPr>
          <a:xfrm>
            <a:off x="4684680" y="8406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65" name="CustomShape 208"/>
          <p:cNvSpPr/>
          <p:nvPr/>
        </p:nvSpPr>
        <p:spPr>
          <a:xfrm>
            <a:off x="4728600" y="7272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66" name="CustomShape 209"/>
          <p:cNvSpPr/>
          <p:nvPr/>
        </p:nvSpPr>
        <p:spPr>
          <a:xfrm>
            <a:off x="4759560" y="8496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67" name="CustomShape 210"/>
          <p:cNvSpPr/>
          <p:nvPr/>
        </p:nvSpPr>
        <p:spPr>
          <a:xfrm rot="10799400">
            <a:off x="4933440" y="7437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68" name="CustomShape 211"/>
          <p:cNvSpPr/>
          <p:nvPr/>
        </p:nvSpPr>
        <p:spPr>
          <a:xfrm>
            <a:off x="4838760" y="8406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69" name="CustomShape 212"/>
          <p:cNvSpPr/>
          <p:nvPr/>
        </p:nvSpPr>
        <p:spPr>
          <a:xfrm>
            <a:off x="4882680" y="7272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70" name="CustomShape 213"/>
          <p:cNvSpPr/>
          <p:nvPr/>
        </p:nvSpPr>
        <p:spPr>
          <a:xfrm>
            <a:off x="4913640" y="8496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71" name="CustomShape 214"/>
          <p:cNvSpPr/>
          <p:nvPr/>
        </p:nvSpPr>
        <p:spPr>
          <a:xfrm rot="11032200">
            <a:off x="5095440" y="76284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72" name="CustomShape 215"/>
          <p:cNvSpPr/>
          <p:nvPr/>
        </p:nvSpPr>
        <p:spPr>
          <a:xfrm rot="232200">
            <a:off x="4993560" y="8532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73" name="CustomShape 216"/>
          <p:cNvSpPr/>
          <p:nvPr/>
        </p:nvSpPr>
        <p:spPr>
          <a:xfrm rot="232200">
            <a:off x="5045040" y="74232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74" name="CustomShape 217"/>
          <p:cNvSpPr/>
          <p:nvPr/>
        </p:nvSpPr>
        <p:spPr>
          <a:xfrm rot="232200">
            <a:off x="5068080" y="86724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75" name="CustomShape 218"/>
          <p:cNvSpPr/>
          <p:nvPr/>
        </p:nvSpPr>
        <p:spPr>
          <a:xfrm rot="11032200">
            <a:off x="5249160" y="7732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76" name="CustomShape 219"/>
          <p:cNvSpPr/>
          <p:nvPr/>
        </p:nvSpPr>
        <p:spPr>
          <a:xfrm rot="232200">
            <a:off x="5147280" y="86364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77" name="CustomShape 220"/>
          <p:cNvSpPr/>
          <p:nvPr/>
        </p:nvSpPr>
        <p:spPr>
          <a:xfrm rot="232200">
            <a:off x="5198760" y="7527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78" name="CustomShape 221"/>
          <p:cNvSpPr/>
          <p:nvPr/>
        </p:nvSpPr>
        <p:spPr>
          <a:xfrm rot="232200">
            <a:off x="5221800" y="8776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79" name="CustomShape 222"/>
          <p:cNvSpPr/>
          <p:nvPr/>
        </p:nvSpPr>
        <p:spPr>
          <a:xfrm rot="10851000">
            <a:off x="4470120" y="74700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80" name="CustomShape 223"/>
          <p:cNvSpPr/>
          <p:nvPr/>
        </p:nvSpPr>
        <p:spPr>
          <a:xfrm rot="50400">
            <a:off x="4373640" y="8431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81" name="CustomShape 224"/>
          <p:cNvSpPr/>
          <p:nvPr/>
        </p:nvSpPr>
        <p:spPr>
          <a:xfrm rot="50400">
            <a:off x="4419360" y="73044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82" name="CustomShape 225"/>
          <p:cNvSpPr/>
          <p:nvPr/>
        </p:nvSpPr>
        <p:spPr>
          <a:xfrm rot="50400">
            <a:off x="4448520" y="85320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83" name="CustomShape 226"/>
          <p:cNvSpPr/>
          <p:nvPr/>
        </p:nvSpPr>
        <p:spPr>
          <a:xfrm rot="10851000">
            <a:off x="4624560" y="74952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84" name="CustomShape 227"/>
          <p:cNvSpPr/>
          <p:nvPr/>
        </p:nvSpPr>
        <p:spPr>
          <a:xfrm rot="50400">
            <a:off x="4527720" y="8452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85" name="CustomShape 228"/>
          <p:cNvSpPr/>
          <p:nvPr/>
        </p:nvSpPr>
        <p:spPr>
          <a:xfrm rot="50400">
            <a:off x="4573440" y="7326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86" name="CustomShape 229"/>
          <p:cNvSpPr/>
          <p:nvPr/>
        </p:nvSpPr>
        <p:spPr>
          <a:xfrm rot="50400">
            <a:off x="4602600" y="85572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87" name="CustomShape 230"/>
          <p:cNvSpPr/>
          <p:nvPr/>
        </p:nvSpPr>
        <p:spPr>
          <a:xfrm rot="10411800">
            <a:off x="3834360" y="7797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88" name="CustomShape 231"/>
          <p:cNvSpPr/>
          <p:nvPr/>
        </p:nvSpPr>
        <p:spPr>
          <a:xfrm rot="21211800">
            <a:off x="3751560" y="88740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89" name="CustomShape 232"/>
          <p:cNvSpPr/>
          <p:nvPr/>
        </p:nvSpPr>
        <p:spPr>
          <a:xfrm rot="21211800">
            <a:off x="3783240" y="77184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90" name="CustomShape 233"/>
          <p:cNvSpPr/>
          <p:nvPr/>
        </p:nvSpPr>
        <p:spPr>
          <a:xfrm rot="21211800">
            <a:off x="3826800" y="88776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91" name="CustomShape 234"/>
          <p:cNvSpPr/>
          <p:nvPr/>
        </p:nvSpPr>
        <p:spPr>
          <a:xfrm rot="10411800">
            <a:off x="3987360" y="76248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92" name="CustomShape 235"/>
          <p:cNvSpPr/>
          <p:nvPr/>
        </p:nvSpPr>
        <p:spPr>
          <a:xfrm rot="21211800">
            <a:off x="3904560" y="86976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93" name="CustomShape 236"/>
          <p:cNvSpPr/>
          <p:nvPr/>
        </p:nvSpPr>
        <p:spPr>
          <a:xfrm rot="21211800">
            <a:off x="3936240" y="7545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94" name="CustomShape 237"/>
          <p:cNvSpPr/>
          <p:nvPr/>
        </p:nvSpPr>
        <p:spPr>
          <a:xfrm rot="21211800">
            <a:off x="3979800" y="8704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95" name="CustomShape 238"/>
          <p:cNvSpPr/>
          <p:nvPr/>
        </p:nvSpPr>
        <p:spPr>
          <a:xfrm rot="10644600">
            <a:off x="4150440" y="7635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96" name="CustomShape 239"/>
          <p:cNvSpPr/>
          <p:nvPr/>
        </p:nvSpPr>
        <p:spPr>
          <a:xfrm rot="21444600">
            <a:off x="4060080" y="86472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897" name="CustomShape 240"/>
          <p:cNvSpPr/>
          <p:nvPr/>
        </p:nvSpPr>
        <p:spPr>
          <a:xfrm rot="21444600">
            <a:off x="4098960" y="75060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898" name="CustomShape 241"/>
          <p:cNvSpPr/>
          <p:nvPr/>
        </p:nvSpPr>
        <p:spPr>
          <a:xfrm rot="21444600">
            <a:off x="4134960" y="8704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899" name="CustomShape 242"/>
          <p:cNvSpPr/>
          <p:nvPr/>
        </p:nvSpPr>
        <p:spPr>
          <a:xfrm rot="10644600">
            <a:off x="4304160" y="756360"/>
            <a:ext cx="6732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900" name="CustomShape 243"/>
          <p:cNvSpPr/>
          <p:nvPr/>
        </p:nvSpPr>
        <p:spPr>
          <a:xfrm rot="21444600">
            <a:off x="4214160" y="857880"/>
            <a:ext cx="67680" cy="152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1901" name="CustomShape 244"/>
          <p:cNvSpPr/>
          <p:nvPr/>
        </p:nvSpPr>
        <p:spPr>
          <a:xfrm rot="21444600">
            <a:off x="4252680" y="743760"/>
            <a:ext cx="29160" cy="155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1902" name="CustomShape 245"/>
          <p:cNvSpPr/>
          <p:nvPr/>
        </p:nvSpPr>
        <p:spPr>
          <a:xfrm rot="21444600">
            <a:off x="4288680" y="863280"/>
            <a:ext cx="67680" cy="1382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1903" name="CustomShape 246"/>
          <p:cNvSpPr/>
          <p:nvPr/>
        </p:nvSpPr>
        <p:spPr>
          <a:xfrm>
            <a:off x="8832240" y="15393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4" name="CustomShape 247"/>
          <p:cNvSpPr/>
          <p:nvPr/>
        </p:nvSpPr>
        <p:spPr>
          <a:xfrm>
            <a:off x="8687880" y="14976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5" name="CustomShape 248"/>
          <p:cNvSpPr/>
          <p:nvPr/>
        </p:nvSpPr>
        <p:spPr>
          <a:xfrm>
            <a:off x="8537760" y="14612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6" name="CustomShape 249"/>
          <p:cNvSpPr/>
          <p:nvPr/>
        </p:nvSpPr>
        <p:spPr>
          <a:xfrm>
            <a:off x="8390880" y="14252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7" name="CustomShape 250"/>
          <p:cNvSpPr/>
          <p:nvPr/>
        </p:nvSpPr>
        <p:spPr>
          <a:xfrm>
            <a:off x="8237520" y="1393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8" name="CustomShape 251"/>
          <p:cNvSpPr/>
          <p:nvPr/>
        </p:nvSpPr>
        <p:spPr>
          <a:xfrm>
            <a:off x="8084880" y="13572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09" name="CustomShape 252"/>
          <p:cNvSpPr/>
          <p:nvPr/>
        </p:nvSpPr>
        <p:spPr>
          <a:xfrm>
            <a:off x="7925760" y="13251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0" name="CustomShape 253"/>
          <p:cNvSpPr/>
          <p:nvPr/>
        </p:nvSpPr>
        <p:spPr>
          <a:xfrm>
            <a:off x="7772760" y="12931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1" name="CustomShape 254"/>
          <p:cNvSpPr/>
          <p:nvPr/>
        </p:nvSpPr>
        <p:spPr>
          <a:xfrm>
            <a:off x="8973360" y="15714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2" name="CustomShape 255"/>
          <p:cNvSpPr/>
          <p:nvPr/>
        </p:nvSpPr>
        <p:spPr>
          <a:xfrm>
            <a:off x="7619760" y="1266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3" name="CustomShape 256"/>
          <p:cNvSpPr/>
          <p:nvPr/>
        </p:nvSpPr>
        <p:spPr>
          <a:xfrm>
            <a:off x="7481520" y="12369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4" name="CustomShape 257"/>
          <p:cNvSpPr/>
          <p:nvPr/>
        </p:nvSpPr>
        <p:spPr>
          <a:xfrm>
            <a:off x="7331400" y="12150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5" name="CustomShape 258"/>
          <p:cNvSpPr/>
          <p:nvPr/>
        </p:nvSpPr>
        <p:spPr>
          <a:xfrm>
            <a:off x="7178400" y="1190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6" name="CustomShape 259"/>
          <p:cNvSpPr/>
          <p:nvPr/>
        </p:nvSpPr>
        <p:spPr>
          <a:xfrm>
            <a:off x="7031160" y="11689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7" name="CustomShape 260"/>
          <p:cNvSpPr/>
          <p:nvPr/>
        </p:nvSpPr>
        <p:spPr>
          <a:xfrm>
            <a:off x="6881400" y="11448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8" name="CustomShape 261"/>
          <p:cNvSpPr/>
          <p:nvPr/>
        </p:nvSpPr>
        <p:spPr>
          <a:xfrm>
            <a:off x="6736680" y="1120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19" name="CustomShape 262"/>
          <p:cNvSpPr/>
          <p:nvPr/>
        </p:nvSpPr>
        <p:spPr>
          <a:xfrm>
            <a:off x="6589800" y="1098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0" name="CustomShape 263"/>
          <p:cNvSpPr/>
          <p:nvPr/>
        </p:nvSpPr>
        <p:spPr>
          <a:xfrm>
            <a:off x="6442560" y="1078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1" name="CustomShape 264"/>
          <p:cNvSpPr/>
          <p:nvPr/>
        </p:nvSpPr>
        <p:spPr>
          <a:xfrm>
            <a:off x="6292800" y="10623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2" name="CustomShape 265"/>
          <p:cNvSpPr/>
          <p:nvPr/>
        </p:nvSpPr>
        <p:spPr>
          <a:xfrm>
            <a:off x="6148440" y="10443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3" name="CustomShape 266"/>
          <p:cNvSpPr/>
          <p:nvPr/>
        </p:nvSpPr>
        <p:spPr>
          <a:xfrm>
            <a:off x="5998320" y="10324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4" name="CustomShape 267"/>
          <p:cNvSpPr/>
          <p:nvPr/>
        </p:nvSpPr>
        <p:spPr>
          <a:xfrm>
            <a:off x="5845320" y="10206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5" name="CustomShape 268"/>
          <p:cNvSpPr/>
          <p:nvPr/>
        </p:nvSpPr>
        <p:spPr>
          <a:xfrm>
            <a:off x="5695200" y="1006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6" name="CustomShape 269"/>
          <p:cNvSpPr/>
          <p:nvPr/>
        </p:nvSpPr>
        <p:spPr>
          <a:xfrm>
            <a:off x="5542200" y="9964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7" name="CustomShape 270"/>
          <p:cNvSpPr/>
          <p:nvPr/>
        </p:nvSpPr>
        <p:spPr>
          <a:xfrm>
            <a:off x="5389200" y="9864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8" name="CustomShape 271"/>
          <p:cNvSpPr/>
          <p:nvPr/>
        </p:nvSpPr>
        <p:spPr>
          <a:xfrm>
            <a:off x="5236200" y="976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29" name="CustomShape 272"/>
          <p:cNvSpPr/>
          <p:nvPr/>
        </p:nvSpPr>
        <p:spPr>
          <a:xfrm>
            <a:off x="5086080" y="9705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0" name="CustomShape 273"/>
          <p:cNvSpPr/>
          <p:nvPr/>
        </p:nvSpPr>
        <p:spPr>
          <a:xfrm>
            <a:off x="4933080" y="9644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1" name="CustomShape 274"/>
          <p:cNvSpPr/>
          <p:nvPr/>
        </p:nvSpPr>
        <p:spPr>
          <a:xfrm>
            <a:off x="4789080" y="960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2" name="CustomShape 275"/>
          <p:cNvSpPr/>
          <p:nvPr/>
        </p:nvSpPr>
        <p:spPr>
          <a:xfrm>
            <a:off x="4635720" y="956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3" name="CustomShape 276"/>
          <p:cNvSpPr/>
          <p:nvPr/>
        </p:nvSpPr>
        <p:spPr>
          <a:xfrm>
            <a:off x="4485960" y="9583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4" name="CustomShape 277"/>
          <p:cNvSpPr/>
          <p:nvPr/>
        </p:nvSpPr>
        <p:spPr>
          <a:xfrm>
            <a:off x="4335840" y="9622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5" name="CustomShape 278"/>
          <p:cNvSpPr/>
          <p:nvPr/>
        </p:nvSpPr>
        <p:spPr>
          <a:xfrm>
            <a:off x="4185720" y="9622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6" name="CustomShape 279"/>
          <p:cNvSpPr/>
          <p:nvPr/>
        </p:nvSpPr>
        <p:spPr>
          <a:xfrm>
            <a:off x="4032720" y="9684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7" name="CustomShape 280"/>
          <p:cNvSpPr/>
          <p:nvPr/>
        </p:nvSpPr>
        <p:spPr>
          <a:xfrm>
            <a:off x="3879720" y="9723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8" name="CustomShape 281"/>
          <p:cNvSpPr/>
          <p:nvPr/>
        </p:nvSpPr>
        <p:spPr>
          <a:xfrm>
            <a:off x="3729600" y="9802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39" name="CustomShape 282"/>
          <p:cNvSpPr/>
          <p:nvPr/>
        </p:nvSpPr>
        <p:spPr>
          <a:xfrm>
            <a:off x="3576600" y="988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0" name="CustomShape 283"/>
          <p:cNvSpPr/>
          <p:nvPr/>
        </p:nvSpPr>
        <p:spPr>
          <a:xfrm>
            <a:off x="3426480" y="10026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1" name="CustomShape 284"/>
          <p:cNvSpPr/>
          <p:nvPr/>
        </p:nvSpPr>
        <p:spPr>
          <a:xfrm>
            <a:off x="3276360" y="10105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2" name="CustomShape 285"/>
          <p:cNvSpPr/>
          <p:nvPr/>
        </p:nvSpPr>
        <p:spPr>
          <a:xfrm>
            <a:off x="3126240" y="10245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3" name="CustomShape 286"/>
          <p:cNvSpPr/>
          <p:nvPr/>
        </p:nvSpPr>
        <p:spPr>
          <a:xfrm>
            <a:off x="2982240" y="10382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4" name="CustomShape 287"/>
          <p:cNvSpPr/>
          <p:nvPr/>
        </p:nvSpPr>
        <p:spPr>
          <a:xfrm>
            <a:off x="2835000" y="10486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5" name="CustomShape 288"/>
          <p:cNvSpPr/>
          <p:nvPr/>
        </p:nvSpPr>
        <p:spPr>
          <a:xfrm>
            <a:off x="2693520" y="1064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6" name="CustomShape 289"/>
          <p:cNvSpPr/>
          <p:nvPr/>
        </p:nvSpPr>
        <p:spPr>
          <a:xfrm>
            <a:off x="2552400" y="1082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7" name="CustomShape 290"/>
          <p:cNvSpPr/>
          <p:nvPr/>
        </p:nvSpPr>
        <p:spPr>
          <a:xfrm>
            <a:off x="2405160" y="1100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8" name="CustomShape 291"/>
          <p:cNvSpPr/>
          <p:nvPr/>
        </p:nvSpPr>
        <p:spPr>
          <a:xfrm>
            <a:off x="2258280" y="1120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49" name="CustomShape 292"/>
          <p:cNvSpPr/>
          <p:nvPr/>
        </p:nvSpPr>
        <p:spPr>
          <a:xfrm>
            <a:off x="2111040" y="1138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0" name="CustomShape 293"/>
          <p:cNvSpPr/>
          <p:nvPr/>
        </p:nvSpPr>
        <p:spPr>
          <a:xfrm>
            <a:off x="1969920" y="11588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1" name="CustomShape 294"/>
          <p:cNvSpPr/>
          <p:nvPr/>
        </p:nvSpPr>
        <p:spPr>
          <a:xfrm>
            <a:off x="1831320" y="11808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2" name="CustomShape 295"/>
          <p:cNvSpPr/>
          <p:nvPr/>
        </p:nvSpPr>
        <p:spPr>
          <a:xfrm>
            <a:off x="1690200" y="1206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3" name="CustomShape 296"/>
          <p:cNvSpPr/>
          <p:nvPr/>
        </p:nvSpPr>
        <p:spPr>
          <a:xfrm>
            <a:off x="1549080" y="12348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4" name="CustomShape 297"/>
          <p:cNvSpPr/>
          <p:nvPr/>
        </p:nvSpPr>
        <p:spPr>
          <a:xfrm>
            <a:off x="1405080" y="12589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5" name="CustomShape 298"/>
          <p:cNvSpPr/>
          <p:nvPr/>
        </p:nvSpPr>
        <p:spPr>
          <a:xfrm>
            <a:off x="1263600" y="1284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6" name="CustomShape 299"/>
          <p:cNvSpPr/>
          <p:nvPr/>
        </p:nvSpPr>
        <p:spPr>
          <a:xfrm>
            <a:off x="1128600" y="13150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7" name="CustomShape 300"/>
          <p:cNvSpPr/>
          <p:nvPr/>
        </p:nvSpPr>
        <p:spPr>
          <a:xfrm>
            <a:off x="983880" y="13374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8" name="CustomShape 301"/>
          <p:cNvSpPr/>
          <p:nvPr/>
        </p:nvSpPr>
        <p:spPr>
          <a:xfrm>
            <a:off x="851760" y="1365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59" name="CustomShape 302"/>
          <p:cNvSpPr/>
          <p:nvPr/>
        </p:nvSpPr>
        <p:spPr>
          <a:xfrm>
            <a:off x="713520" y="1393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0" name="CustomShape 303"/>
          <p:cNvSpPr/>
          <p:nvPr/>
        </p:nvSpPr>
        <p:spPr>
          <a:xfrm>
            <a:off x="577800" y="14252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1" name="CustomShape 304"/>
          <p:cNvSpPr/>
          <p:nvPr/>
        </p:nvSpPr>
        <p:spPr>
          <a:xfrm>
            <a:off x="442800" y="14533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2" name="CustomShape 305"/>
          <p:cNvSpPr/>
          <p:nvPr/>
        </p:nvSpPr>
        <p:spPr>
          <a:xfrm>
            <a:off x="310320" y="14814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3" name="CustomShape 306"/>
          <p:cNvSpPr/>
          <p:nvPr/>
        </p:nvSpPr>
        <p:spPr>
          <a:xfrm>
            <a:off x="174960" y="1507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4" name="CustomShape 307"/>
          <p:cNvSpPr/>
          <p:nvPr/>
        </p:nvSpPr>
        <p:spPr>
          <a:xfrm>
            <a:off x="48240" y="15415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5" name="CustomShape 308"/>
          <p:cNvSpPr/>
          <p:nvPr/>
        </p:nvSpPr>
        <p:spPr>
          <a:xfrm>
            <a:off x="-47160" y="15696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6" name="CustomShape 309"/>
          <p:cNvSpPr/>
          <p:nvPr/>
        </p:nvSpPr>
        <p:spPr>
          <a:xfrm>
            <a:off x="8828280" y="1155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7" name="CustomShape 310"/>
          <p:cNvSpPr/>
          <p:nvPr/>
        </p:nvSpPr>
        <p:spPr>
          <a:xfrm>
            <a:off x="8683920" y="11142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8" name="CustomShape 311"/>
          <p:cNvSpPr/>
          <p:nvPr/>
        </p:nvSpPr>
        <p:spPr>
          <a:xfrm>
            <a:off x="8533800" y="1077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69" name="CustomShape 312"/>
          <p:cNvSpPr/>
          <p:nvPr/>
        </p:nvSpPr>
        <p:spPr>
          <a:xfrm>
            <a:off x="8386920" y="10418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0" name="CustomShape 313"/>
          <p:cNvSpPr/>
          <p:nvPr/>
        </p:nvSpPr>
        <p:spPr>
          <a:xfrm>
            <a:off x="8233560" y="1009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1" name="CustomShape 314"/>
          <p:cNvSpPr/>
          <p:nvPr/>
        </p:nvSpPr>
        <p:spPr>
          <a:xfrm>
            <a:off x="8080920" y="9738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2" name="CustomShape 315"/>
          <p:cNvSpPr/>
          <p:nvPr/>
        </p:nvSpPr>
        <p:spPr>
          <a:xfrm>
            <a:off x="7921800" y="9417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3" name="CustomShape 316"/>
          <p:cNvSpPr/>
          <p:nvPr/>
        </p:nvSpPr>
        <p:spPr>
          <a:xfrm>
            <a:off x="7768800" y="9097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4" name="CustomShape 317"/>
          <p:cNvSpPr/>
          <p:nvPr/>
        </p:nvSpPr>
        <p:spPr>
          <a:xfrm>
            <a:off x="8969400" y="1188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5" name="CustomShape 318"/>
          <p:cNvSpPr/>
          <p:nvPr/>
        </p:nvSpPr>
        <p:spPr>
          <a:xfrm>
            <a:off x="7615800" y="8834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6" name="CustomShape 319"/>
          <p:cNvSpPr/>
          <p:nvPr/>
        </p:nvSpPr>
        <p:spPr>
          <a:xfrm>
            <a:off x="7477560" y="8535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7" name="CustomShape 320"/>
          <p:cNvSpPr/>
          <p:nvPr/>
        </p:nvSpPr>
        <p:spPr>
          <a:xfrm>
            <a:off x="7327440" y="8316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8" name="CustomShape 321"/>
          <p:cNvSpPr/>
          <p:nvPr/>
        </p:nvSpPr>
        <p:spPr>
          <a:xfrm>
            <a:off x="7174440" y="8074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79" name="CustomShape 322"/>
          <p:cNvSpPr/>
          <p:nvPr/>
        </p:nvSpPr>
        <p:spPr>
          <a:xfrm>
            <a:off x="7027200" y="785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0" name="CustomShape 323"/>
          <p:cNvSpPr/>
          <p:nvPr/>
        </p:nvSpPr>
        <p:spPr>
          <a:xfrm>
            <a:off x="6877440" y="7614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1" name="CustomShape 324"/>
          <p:cNvSpPr/>
          <p:nvPr/>
        </p:nvSpPr>
        <p:spPr>
          <a:xfrm>
            <a:off x="6733080" y="7372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2" name="CustomShape 325"/>
          <p:cNvSpPr/>
          <p:nvPr/>
        </p:nvSpPr>
        <p:spPr>
          <a:xfrm>
            <a:off x="6585840" y="715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3" name="CustomShape 326"/>
          <p:cNvSpPr/>
          <p:nvPr/>
        </p:nvSpPr>
        <p:spPr>
          <a:xfrm>
            <a:off x="6438600" y="695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4" name="CustomShape 327"/>
          <p:cNvSpPr/>
          <p:nvPr/>
        </p:nvSpPr>
        <p:spPr>
          <a:xfrm>
            <a:off x="6288840" y="678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5" name="CustomShape 328"/>
          <p:cNvSpPr/>
          <p:nvPr/>
        </p:nvSpPr>
        <p:spPr>
          <a:xfrm>
            <a:off x="6144840" y="660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6" name="CustomShape 329"/>
          <p:cNvSpPr/>
          <p:nvPr/>
        </p:nvSpPr>
        <p:spPr>
          <a:xfrm>
            <a:off x="5994720" y="6490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7" name="CustomShape 330"/>
          <p:cNvSpPr/>
          <p:nvPr/>
        </p:nvSpPr>
        <p:spPr>
          <a:xfrm>
            <a:off x="5841360" y="637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8" name="CustomShape 331"/>
          <p:cNvSpPr/>
          <p:nvPr/>
        </p:nvSpPr>
        <p:spPr>
          <a:xfrm>
            <a:off x="5691240" y="622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89" name="CustomShape 332"/>
          <p:cNvSpPr/>
          <p:nvPr/>
        </p:nvSpPr>
        <p:spPr>
          <a:xfrm>
            <a:off x="5538600" y="6130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0" name="CustomShape 333"/>
          <p:cNvSpPr/>
          <p:nvPr/>
        </p:nvSpPr>
        <p:spPr>
          <a:xfrm>
            <a:off x="5385240" y="603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1" name="CustomShape 334"/>
          <p:cNvSpPr/>
          <p:nvPr/>
        </p:nvSpPr>
        <p:spPr>
          <a:xfrm>
            <a:off x="5232240" y="592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2" name="CustomShape 335"/>
          <p:cNvSpPr/>
          <p:nvPr/>
        </p:nvSpPr>
        <p:spPr>
          <a:xfrm>
            <a:off x="5082480" y="5871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3" name="CustomShape 336"/>
          <p:cNvSpPr/>
          <p:nvPr/>
        </p:nvSpPr>
        <p:spPr>
          <a:xfrm>
            <a:off x="4929120" y="581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4" name="CustomShape 337"/>
          <p:cNvSpPr/>
          <p:nvPr/>
        </p:nvSpPr>
        <p:spPr>
          <a:xfrm>
            <a:off x="4785120" y="576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5" name="CustomShape 338"/>
          <p:cNvSpPr/>
          <p:nvPr/>
        </p:nvSpPr>
        <p:spPr>
          <a:xfrm>
            <a:off x="4632120" y="573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6" name="CustomShape 339"/>
          <p:cNvSpPr/>
          <p:nvPr/>
        </p:nvSpPr>
        <p:spPr>
          <a:xfrm>
            <a:off x="4482360" y="5749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7" name="CustomShape 340"/>
          <p:cNvSpPr/>
          <p:nvPr/>
        </p:nvSpPr>
        <p:spPr>
          <a:xfrm>
            <a:off x="4332240" y="578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8" name="CustomShape 341"/>
          <p:cNvSpPr/>
          <p:nvPr/>
        </p:nvSpPr>
        <p:spPr>
          <a:xfrm>
            <a:off x="4181760" y="578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1999" name="CustomShape 342"/>
          <p:cNvSpPr/>
          <p:nvPr/>
        </p:nvSpPr>
        <p:spPr>
          <a:xfrm>
            <a:off x="4028760" y="5850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0" name="CustomShape 343"/>
          <p:cNvSpPr/>
          <p:nvPr/>
        </p:nvSpPr>
        <p:spPr>
          <a:xfrm>
            <a:off x="3876120" y="588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1" name="CustomShape 344"/>
          <p:cNvSpPr/>
          <p:nvPr/>
        </p:nvSpPr>
        <p:spPr>
          <a:xfrm>
            <a:off x="3726000" y="596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2" name="CustomShape 345"/>
          <p:cNvSpPr/>
          <p:nvPr/>
        </p:nvSpPr>
        <p:spPr>
          <a:xfrm>
            <a:off x="3572640" y="605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3" name="CustomShape 346"/>
          <p:cNvSpPr/>
          <p:nvPr/>
        </p:nvSpPr>
        <p:spPr>
          <a:xfrm>
            <a:off x="3422880" y="6192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4" name="CustomShape 347"/>
          <p:cNvSpPr/>
          <p:nvPr/>
        </p:nvSpPr>
        <p:spPr>
          <a:xfrm>
            <a:off x="3272760" y="627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5" name="CustomShape 348"/>
          <p:cNvSpPr/>
          <p:nvPr/>
        </p:nvSpPr>
        <p:spPr>
          <a:xfrm>
            <a:off x="3122640" y="6411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6" name="CustomShape 349"/>
          <p:cNvSpPr/>
          <p:nvPr/>
        </p:nvSpPr>
        <p:spPr>
          <a:xfrm>
            <a:off x="2978640" y="6548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7" name="CustomShape 350"/>
          <p:cNvSpPr/>
          <p:nvPr/>
        </p:nvSpPr>
        <p:spPr>
          <a:xfrm>
            <a:off x="2831400" y="6652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8" name="CustomShape 351"/>
          <p:cNvSpPr/>
          <p:nvPr/>
        </p:nvSpPr>
        <p:spPr>
          <a:xfrm>
            <a:off x="2689920" y="681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09" name="CustomShape 352"/>
          <p:cNvSpPr/>
          <p:nvPr/>
        </p:nvSpPr>
        <p:spPr>
          <a:xfrm>
            <a:off x="2548800" y="699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0" name="CustomShape 353"/>
          <p:cNvSpPr/>
          <p:nvPr/>
        </p:nvSpPr>
        <p:spPr>
          <a:xfrm>
            <a:off x="2401560" y="717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1" name="CustomShape 354"/>
          <p:cNvSpPr/>
          <p:nvPr/>
        </p:nvSpPr>
        <p:spPr>
          <a:xfrm>
            <a:off x="2254680" y="7372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2" name="CustomShape 355"/>
          <p:cNvSpPr/>
          <p:nvPr/>
        </p:nvSpPr>
        <p:spPr>
          <a:xfrm>
            <a:off x="2107440" y="7552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3" name="CustomShape 356"/>
          <p:cNvSpPr/>
          <p:nvPr/>
        </p:nvSpPr>
        <p:spPr>
          <a:xfrm>
            <a:off x="1966320" y="7754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4" name="CustomShape 357"/>
          <p:cNvSpPr/>
          <p:nvPr/>
        </p:nvSpPr>
        <p:spPr>
          <a:xfrm>
            <a:off x="1827720" y="7974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5" name="CustomShape 358"/>
          <p:cNvSpPr/>
          <p:nvPr/>
        </p:nvSpPr>
        <p:spPr>
          <a:xfrm>
            <a:off x="1686600" y="823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6" name="CustomShape 359"/>
          <p:cNvSpPr/>
          <p:nvPr/>
        </p:nvSpPr>
        <p:spPr>
          <a:xfrm>
            <a:off x="1545480" y="8514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7" name="CustomShape 360"/>
          <p:cNvSpPr/>
          <p:nvPr/>
        </p:nvSpPr>
        <p:spPr>
          <a:xfrm>
            <a:off x="1401480" y="8755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8" name="CustomShape 361"/>
          <p:cNvSpPr/>
          <p:nvPr/>
        </p:nvSpPr>
        <p:spPr>
          <a:xfrm>
            <a:off x="1260000" y="9014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19" name="CustomShape 362"/>
          <p:cNvSpPr/>
          <p:nvPr/>
        </p:nvSpPr>
        <p:spPr>
          <a:xfrm>
            <a:off x="1124640" y="9316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0" name="CustomShape 363"/>
          <p:cNvSpPr/>
          <p:nvPr/>
        </p:nvSpPr>
        <p:spPr>
          <a:xfrm>
            <a:off x="980280" y="9540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1" name="CustomShape 364"/>
          <p:cNvSpPr/>
          <p:nvPr/>
        </p:nvSpPr>
        <p:spPr>
          <a:xfrm>
            <a:off x="848160" y="9817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2" name="CustomShape 365"/>
          <p:cNvSpPr/>
          <p:nvPr/>
        </p:nvSpPr>
        <p:spPr>
          <a:xfrm>
            <a:off x="709920" y="1009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3" name="CustomShape 366"/>
          <p:cNvSpPr/>
          <p:nvPr/>
        </p:nvSpPr>
        <p:spPr>
          <a:xfrm>
            <a:off x="574200" y="10418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4" name="CustomShape 367"/>
          <p:cNvSpPr/>
          <p:nvPr/>
        </p:nvSpPr>
        <p:spPr>
          <a:xfrm>
            <a:off x="439200" y="10699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5" name="CustomShape 368"/>
          <p:cNvSpPr/>
          <p:nvPr/>
        </p:nvSpPr>
        <p:spPr>
          <a:xfrm>
            <a:off x="306720" y="10980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6" name="CustomShape 369"/>
          <p:cNvSpPr/>
          <p:nvPr/>
        </p:nvSpPr>
        <p:spPr>
          <a:xfrm>
            <a:off x="171360" y="1123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7" name="CustomShape 370"/>
          <p:cNvSpPr/>
          <p:nvPr/>
        </p:nvSpPr>
        <p:spPr>
          <a:xfrm>
            <a:off x="44640" y="1158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8" name="CustomShape 371"/>
          <p:cNvSpPr/>
          <p:nvPr/>
        </p:nvSpPr>
        <p:spPr>
          <a:xfrm>
            <a:off x="-50760" y="11862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29" name="CustomShape 372"/>
          <p:cNvSpPr/>
          <p:nvPr/>
        </p:nvSpPr>
        <p:spPr>
          <a:xfrm>
            <a:off x="8778960" y="11786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0" name="CustomShape 373"/>
          <p:cNvSpPr/>
          <p:nvPr/>
        </p:nvSpPr>
        <p:spPr>
          <a:xfrm>
            <a:off x="8634600" y="1136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1" name="CustomShape 374"/>
          <p:cNvSpPr/>
          <p:nvPr/>
        </p:nvSpPr>
        <p:spPr>
          <a:xfrm>
            <a:off x="8484480" y="11005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2" name="CustomShape 375"/>
          <p:cNvSpPr/>
          <p:nvPr/>
        </p:nvSpPr>
        <p:spPr>
          <a:xfrm>
            <a:off x="8337600" y="1064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3" name="CustomShape 376"/>
          <p:cNvSpPr/>
          <p:nvPr/>
        </p:nvSpPr>
        <p:spPr>
          <a:xfrm>
            <a:off x="8184240" y="1032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4" name="CustomShape 377"/>
          <p:cNvSpPr/>
          <p:nvPr/>
        </p:nvSpPr>
        <p:spPr>
          <a:xfrm>
            <a:off x="8031600" y="9964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5" name="CustomShape 378"/>
          <p:cNvSpPr/>
          <p:nvPr/>
        </p:nvSpPr>
        <p:spPr>
          <a:xfrm>
            <a:off x="7872480" y="9644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6" name="CustomShape 379"/>
          <p:cNvSpPr/>
          <p:nvPr/>
        </p:nvSpPr>
        <p:spPr>
          <a:xfrm>
            <a:off x="7719480" y="9324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7" name="CustomShape 380"/>
          <p:cNvSpPr/>
          <p:nvPr/>
        </p:nvSpPr>
        <p:spPr>
          <a:xfrm>
            <a:off x="8920080" y="1210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8" name="CustomShape 381"/>
          <p:cNvSpPr/>
          <p:nvPr/>
        </p:nvSpPr>
        <p:spPr>
          <a:xfrm>
            <a:off x="7566480" y="906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39" name="CustomShape 382"/>
          <p:cNvSpPr/>
          <p:nvPr/>
        </p:nvSpPr>
        <p:spPr>
          <a:xfrm>
            <a:off x="7428240" y="8762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0" name="CustomShape 383"/>
          <p:cNvSpPr/>
          <p:nvPr/>
        </p:nvSpPr>
        <p:spPr>
          <a:xfrm>
            <a:off x="7278120" y="8542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1" name="CustomShape 384"/>
          <p:cNvSpPr/>
          <p:nvPr/>
        </p:nvSpPr>
        <p:spPr>
          <a:xfrm>
            <a:off x="7125120" y="8301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2" name="CustomShape 385"/>
          <p:cNvSpPr/>
          <p:nvPr/>
        </p:nvSpPr>
        <p:spPr>
          <a:xfrm>
            <a:off x="6977880" y="8082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3" name="CustomShape 386"/>
          <p:cNvSpPr/>
          <p:nvPr/>
        </p:nvSpPr>
        <p:spPr>
          <a:xfrm>
            <a:off x="6828120" y="7840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4" name="CustomShape 387"/>
          <p:cNvSpPr/>
          <p:nvPr/>
        </p:nvSpPr>
        <p:spPr>
          <a:xfrm>
            <a:off x="6683760" y="759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5" name="CustomShape 388"/>
          <p:cNvSpPr/>
          <p:nvPr/>
        </p:nvSpPr>
        <p:spPr>
          <a:xfrm>
            <a:off x="6536520" y="738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6" name="CustomShape 389"/>
          <p:cNvSpPr/>
          <p:nvPr/>
        </p:nvSpPr>
        <p:spPr>
          <a:xfrm>
            <a:off x="6389280" y="717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7" name="CustomShape 390"/>
          <p:cNvSpPr/>
          <p:nvPr/>
        </p:nvSpPr>
        <p:spPr>
          <a:xfrm>
            <a:off x="6239520" y="7016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8" name="CustomShape 391"/>
          <p:cNvSpPr/>
          <p:nvPr/>
        </p:nvSpPr>
        <p:spPr>
          <a:xfrm>
            <a:off x="6095520" y="6836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49" name="CustomShape 392"/>
          <p:cNvSpPr/>
          <p:nvPr/>
        </p:nvSpPr>
        <p:spPr>
          <a:xfrm>
            <a:off x="5945400" y="6717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0" name="CustomShape 393"/>
          <p:cNvSpPr/>
          <p:nvPr/>
        </p:nvSpPr>
        <p:spPr>
          <a:xfrm>
            <a:off x="5792040" y="659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1" name="CustomShape 394"/>
          <p:cNvSpPr/>
          <p:nvPr/>
        </p:nvSpPr>
        <p:spPr>
          <a:xfrm>
            <a:off x="5641920" y="645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2" name="CustomShape 395"/>
          <p:cNvSpPr/>
          <p:nvPr/>
        </p:nvSpPr>
        <p:spPr>
          <a:xfrm>
            <a:off x="5489280" y="6357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3" name="CustomShape 396"/>
          <p:cNvSpPr/>
          <p:nvPr/>
        </p:nvSpPr>
        <p:spPr>
          <a:xfrm>
            <a:off x="5335920" y="625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4" name="CustomShape 397"/>
          <p:cNvSpPr/>
          <p:nvPr/>
        </p:nvSpPr>
        <p:spPr>
          <a:xfrm>
            <a:off x="5182920" y="6156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5" name="CustomShape 398"/>
          <p:cNvSpPr/>
          <p:nvPr/>
        </p:nvSpPr>
        <p:spPr>
          <a:xfrm>
            <a:off x="5033160" y="6098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6" name="CustomShape 399"/>
          <p:cNvSpPr/>
          <p:nvPr/>
        </p:nvSpPr>
        <p:spPr>
          <a:xfrm>
            <a:off x="4879800" y="603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7" name="CustomShape 400"/>
          <p:cNvSpPr/>
          <p:nvPr/>
        </p:nvSpPr>
        <p:spPr>
          <a:xfrm>
            <a:off x="4735800" y="5994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8" name="CustomShape 401"/>
          <p:cNvSpPr/>
          <p:nvPr/>
        </p:nvSpPr>
        <p:spPr>
          <a:xfrm>
            <a:off x="4582800" y="595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59" name="CustomShape 402"/>
          <p:cNvSpPr/>
          <p:nvPr/>
        </p:nvSpPr>
        <p:spPr>
          <a:xfrm>
            <a:off x="4433040" y="5976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0" name="CustomShape 403"/>
          <p:cNvSpPr/>
          <p:nvPr/>
        </p:nvSpPr>
        <p:spPr>
          <a:xfrm>
            <a:off x="4282920" y="6015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1" name="CustomShape 404"/>
          <p:cNvSpPr/>
          <p:nvPr/>
        </p:nvSpPr>
        <p:spPr>
          <a:xfrm>
            <a:off x="4132440" y="601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2" name="CustomShape 405"/>
          <p:cNvSpPr/>
          <p:nvPr/>
        </p:nvSpPr>
        <p:spPr>
          <a:xfrm>
            <a:off x="3979440" y="6076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3" name="CustomShape 406"/>
          <p:cNvSpPr/>
          <p:nvPr/>
        </p:nvSpPr>
        <p:spPr>
          <a:xfrm>
            <a:off x="3826800" y="6116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4" name="CustomShape 407"/>
          <p:cNvSpPr/>
          <p:nvPr/>
        </p:nvSpPr>
        <p:spPr>
          <a:xfrm>
            <a:off x="3676680" y="6195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5" name="CustomShape 408"/>
          <p:cNvSpPr/>
          <p:nvPr/>
        </p:nvSpPr>
        <p:spPr>
          <a:xfrm>
            <a:off x="3523320" y="627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6" name="CustomShape 409"/>
          <p:cNvSpPr/>
          <p:nvPr/>
        </p:nvSpPr>
        <p:spPr>
          <a:xfrm>
            <a:off x="3373560" y="6418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7" name="CustomShape 410"/>
          <p:cNvSpPr/>
          <p:nvPr/>
        </p:nvSpPr>
        <p:spPr>
          <a:xfrm>
            <a:off x="3223440" y="6498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8" name="CustomShape 411"/>
          <p:cNvSpPr/>
          <p:nvPr/>
        </p:nvSpPr>
        <p:spPr>
          <a:xfrm>
            <a:off x="3073320" y="6638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69" name="CustomShape 412"/>
          <p:cNvSpPr/>
          <p:nvPr/>
        </p:nvSpPr>
        <p:spPr>
          <a:xfrm>
            <a:off x="2929320" y="6775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0" name="CustomShape 413"/>
          <p:cNvSpPr/>
          <p:nvPr/>
        </p:nvSpPr>
        <p:spPr>
          <a:xfrm>
            <a:off x="2782080" y="6879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1" name="CustomShape 414"/>
          <p:cNvSpPr/>
          <p:nvPr/>
        </p:nvSpPr>
        <p:spPr>
          <a:xfrm>
            <a:off x="2640600" y="703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2" name="CustomShape 415"/>
          <p:cNvSpPr/>
          <p:nvPr/>
        </p:nvSpPr>
        <p:spPr>
          <a:xfrm>
            <a:off x="2499480" y="721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3" name="CustomShape 416"/>
          <p:cNvSpPr/>
          <p:nvPr/>
        </p:nvSpPr>
        <p:spPr>
          <a:xfrm>
            <a:off x="2352240" y="739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4" name="CustomShape 417"/>
          <p:cNvSpPr/>
          <p:nvPr/>
        </p:nvSpPr>
        <p:spPr>
          <a:xfrm>
            <a:off x="2205360" y="759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5" name="CustomShape 418"/>
          <p:cNvSpPr/>
          <p:nvPr/>
        </p:nvSpPr>
        <p:spPr>
          <a:xfrm>
            <a:off x="2058120" y="777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6" name="CustomShape 419"/>
          <p:cNvSpPr/>
          <p:nvPr/>
        </p:nvSpPr>
        <p:spPr>
          <a:xfrm>
            <a:off x="1917000" y="7981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7" name="CustomShape 420"/>
          <p:cNvSpPr/>
          <p:nvPr/>
        </p:nvSpPr>
        <p:spPr>
          <a:xfrm>
            <a:off x="1778400" y="8200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8" name="CustomShape 421"/>
          <p:cNvSpPr/>
          <p:nvPr/>
        </p:nvSpPr>
        <p:spPr>
          <a:xfrm>
            <a:off x="1637280" y="846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79" name="CustomShape 422"/>
          <p:cNvSpPr/>
          <p:nvPr/>
        </p:nvSpPr>
        <p:spPr>
          <a:xfrm>
            <a:off x="1496160" y="8740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0" name="CustomShape 423"/>
          <p:cNvSpPr/>
          <p:nvPr/>
        </p:nvSpPr>
        <p:spPr>
          <a:xfrm>
            <a:off x="1352160" y="8982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1" name="CustomShape 424"/>
          <p:cNvSpPr/>
          <p:nvPr/>
        </p:nvSpPr>
        <p:spPr>
          <a:xfrm>
            <a:off x="1210680" y="9241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2" name="CustomShape 425"/>
          <p:cNvSpPr/>
          <p:nvPr/>
        </p:nvSpPr>
        <p:spPr>
          <a:xfrm>
            <a:off x="1075320" y="9543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3" name="CustomShape 426"/>
          <p:cNvSpPr/>
          <p:nvPr/>
        </p:nvSpPr>
        <p:spPr>
          <a:xfrm>
            <a:off x="930960" y="9766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4" name="CustomShape 427"/>
          <p:cNvSpPr/>
          <p:nvPr/>
        </p:nvSpPr>
        <p:spPr>
          <a:xfrm>
            <a:off x="798840" y="10044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5" name="CustomShape 428"/>
          <p:cNvSpPr/>
          <p:nvPr/>
        </p:nvSpPr>
        <p:spPr>
          <a:xfrm>
            <a:off x="660600" y="1032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6" name="CustomShape 429"/>
          <p:cNvSpPr/>
          <p:nvPr/>
        </p:nvSpPr>
        <p:spPr>
          <a:xfrm>
            <a:off x="524880" y="1064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7" name="CustomShape 430"/>
          <p:cNvSpPr/>
          <p:nvPr/>
        </p:nvSpPr>
        <p:spPr>
          <a:xfrm>
            <a:off x="389880" y="10926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8" name="CustomShape 431"/>
          <p:cNvSpPr/>
          <p:nvPr/>
        </p:nvSpPr>
        <p:spPr>
          <a:xfrm>
            <a:off x="257400" y="11206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89" name="CustomShape 432"/>
          <p:cNvSpPr/>
          <p:nvPr/>
        </p:nvSpPr>
        <p:spPr>
          <a:xfrm>
            <a:off x="122040" y="11466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0" name="CustomShape 433"/>
          <p:cNvSpPr/>
          <p:nvPr/>
        </p:nvSpPr>
        <p:spPr>
          <a:xfrm>
            <a:off x="-4320" y="11808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1" name="CustomShape 434"/>
          <p:cNvSpPr/>
          <p:nvPr/>
        </p:nvSpPr>
        <p:spPr>
          <a:xfrm>
            <a:off x="-100080" y="1208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2" name="CustomShape 435"/>
          <p:cNvSpPr/>
          <p:nvPr/>
        </p:nvSpPr>
        <p:spPr>
          <a:xfrm>
            <a:off x="8841960" y="12150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3" name="CustomShape 436"/>
          <p:cNvSpPr/>
          <p:nvPr/>
        </p:nvSpPr>
        <p:spPr>
          <a:xfrm>
            <a:off x="8697600" y="11732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4" name="CustomShape 437"/>
          <p:cNvSpPr/>
          <p:nvPr/>
        </p:nvSpPr>
        <p:spPr>
          <a:xfrm>
            <a:off x="8547480" y="1136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5" name="CustomShape 438"/>
          <p:cNvSpPr/>
          <p:nvPr/>
        </p:nvSpPr>
        <p:spPr>
          <a:xfrm>
            <a:off x="8400600" y="1100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6" name="CustomShape 439"/>
          <p:cNvSpPr/>
          <p:nvPr/>
        </p:nvSpPr>
        <p:spPr>
          <a:xfrm>
            <a:off x="8247240" y="1068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7" name="CustomShape 440"/>
          <p:cNvSpPr/>
          <p:nvPr/>
        </p:nvSpPr>
        <p:spPr>
          <a:xfrm>
            <a:off x="8094600" y="10328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8" name="CustomShape 441"/>
          <p:cNvSpPr/>
          <p:nvPr/>
        </p:nvSpPr>
        <p:spPr>
          <a:xfrm>
            <a:off x="7935480" y="10008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099" name="CustomShape 442"/>
          <p:cNvSpPr/>
          <p:nvPr/>
        </p:nvSpPr>
        <p:spPr>
          <a:xfrm>
            <a:off x="7782480" y="9687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0" name="CustomShape 443"/>
          <p:cNvSpPr/>
          <p:nvPr/>
        </p:nvSpPr>
        <p:spPr>
          <a:xfrm>
            <a:off x="8983080" y="1247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1" name="CustomShape 444"/>
          <p:cNvSpPr/>
          <p:nvPr/>
        </p:nvSpPr>
        <p:spPr>
          <a:xfrm>
            <a:off x="7629480" y="942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2" name="CustomShape 445"/>
          <p:cNvSpPr/>
          <p:nvPr/>
        </p:nvSpPr>
        <p:spPr>
          <a:xfrm>
            <a:off x="7491240" y="9126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3" name="CustomShape 446"/>
          <p:cNvSpPr/>
          <p:nvPr/>
        </p:nvSpPr>
        <p:spPr>
          <a:xfrm>
            <a:off x="7341120" y="8906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4" name="CustomShape 447"/>
          <p:cNvSpPr/>
          <p:nvPr/>
        </p:nvSpPr>
        <p:spPr>
          <a:xfrm>
            <a:off x="7188120" y="866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5" name="CustomShape 448"/>
          <p:cNvSpPr/>
          <p:nvPr/>
        </p:nvSpPr>
        <p:spPr>
          <a:xfrm>
            <a:off x="7040880" y="8445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6" name="CustomShape 449"/>
          <p:cNvSpPr/>
          <p:nvPr/>
        </p:nvSpPr>
        <p:spPr>
          <a:xfrm>
            <a:off x="6891120" y="8204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7" name="CustomShape 450"/>
          <p:cNvSpPr/>
          <p:nvPr/>
        </p:nvSpPr>
        <p:spPr>
          <a:xfrm>
            <a:off x="6746400" y="796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8" name="CustomShape 451"/>
          <p:cNvSpPr/>
          <p:nvPr/>
        </p:nvSpPr>
        <p:spPr>
          <a:xfrm>
            <a:off x="6599520" y="7743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09" name="CustomShape 452"/>
          <p:cNvSpPr/>
          <p:nvPr/>
        </p:nvSpPr>
        <p:spPr>
          <a:xfrm>
            <a:off x="6452280" y="754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0" name="CustomShape 453"/>
          <p:cNvSpPr/>
          <p:nvPr/>
        </p:nvSpPr>
        <p:spPr>
          <a:xfrm>
            <a:off x="6302520" y="7380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1" name="CustomShape 454"/>
          <p:cNvSpPr/>
          <p:nvPr/>
        </p:nvSpPr>
        <p:spPr>
          <a:xfrm>
            <a:off x="6158160" y="7200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2" name="CustomShape 455"/>
          <p:cNvSpPr/>
          <p:nvPr/>
        </p:nvSpPr>
        <p:spPr>
          <a:xfrm>
            <a:off x="6008040" y="708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3" name="CustomShape 456"/>
          <p:cNvSpPr/>
          <p:nvPr/>
        </p:nvSpPr>
        <p:spPr>
          <a:xfrm>
            <a:off x="5855040" y="6962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4" name="CustomShape 457"/>
          <p:cNvSpPr/>
          <p:nvPr/>
        </p:nvSpPr>
        <p:spPr>
          <a:xfrm>
            <a:off x="5704920" y="681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5" name="CustomShape 458"/>
          <p:cNvSpPr/>
          <p:nvPr/>
        </p:nvSpPr>
        <p:spPr>
          <a:xfrm>
            <a:off x="5551920" y="6721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6" name="CustomShape 459"/>
          <p:cNvSpPr/>
          <p:nvPr/>
        </p:nvSpPr>
        <p:spPr>
          <a:xfrm>
            <a:off x="5398920" y="662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7" name="CustomShape 460"/>
          <p:cNvSpPr/>
          <p:nvPr/>
        </p:nvSpPr>
        <p:spPr>
          <a:xfrm>
            <a:off x="5245920" y="651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8" name="CustomShape 461"/>
          <p:cNvSpPr/>
          <p:nvPr/>
        </p:nvSpPr>
        <p:spPr>
          <a:xfrm>
            <a:off x="5095800" y="64620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19" name="CustomShape 462"/>
          <p:cNvSpPr/>
          <p:nvPr/>
        </p:nvSpPr>
        <p:spPr>
          <a:xfrm>
            <a:off x="4942800" y="6400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0" name="CustomShape 463"/>
          <p:cNvSpPr/>
          <p:nvPr/>
        </p:nvSpPr>
        <p:spPr>
          <a:xfrm>
            <a:off x="4798800" y="6357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1" name="CustomShape 464"/>
          <p:cNvSpPr/>
          <p:nvPr/>
        </p:nvSpPr>
        <p:spPr>
          <a:xfrm>
            <a:off x="4645440" y="632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2" name="CustomShape 465"/>
          <p:cNvSpPr/>
          <p:nvPr/>
        </p:nvSpPr>
        <p:spPr>
          <a:xfrm>
            <a:off x="4495680" y="6339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3" name="CustomShape 466"/>
          <p:cNvSpPr/>
          <p:nvPr/>
        </p:nvSpPr>
        <p:spPr>
          <a:xfrm>
            <a:off x="4345560" y="6379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4" name="CustomShape 467"/>
          <p:cNvSpPr/>
          <p:nvPr/>
        </p:nvSpPr>
        <p:spPr>
          <a:xfrm>
            <a:off x="4195440" y="637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5" name="CustomShape 468"/>
          <p:cNvSpPr/>
          <p:nvPr/>
        </p:nvSpPr>
        <p:spPr>
          <a:xfrm>
            <a:off x="4042440" y="6440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6" name="CustomShape 469"/>
          <p:cNvSpPr/>
          <p:nvPr/>
        </p:nvSpPr>
        <p:spPr>
          <a:xfrm>
            <a:off x="3889440" y="6480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7" name="CustomShape 470"/>
          <p:cNvSpPr/>
          <p:nvPr/>
        </p:nvSpPr>
        <p:spPr>
          <a:xfrm>
            <a:off x="3739320" y="6559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8" name="CustomShape 471"/>
          <p:cNvSpPr/>
          <p:nvPr/>
        </p:nvSpPr>
        <p:spPr>
          <a:xfrm>
            <a:off x="3586320" y="664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29" name="CustomShape 472"/>
          <p:cNvSpPr/>
          <p:nvPr/>
        </p:nvSpPr>
        <p:spPr>
          <a:xfrm>
            <a:off x="3436200" y="6782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0" name="CustomShape 473"/>
          <p:cNvSpPr/>
          <p:nvPr/>
        </p:nvSpPr>
        <p:spPr>
          <a:xfrm>
            <a:off x="3286080" y="6861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1" name="CustomShape 474"/>
          <p:cNvSpPr/>
          <p:nvPr/>
        </p:nvSpPr>
        <p:spPr>
          <a:xfrm>
            <a:off x="3135960" y="7002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2" name="CustomShape 475"/>
          <p:cNvSpPr/>
          <p:nvPr/>
        </p:nvSpPr>
        <p:spPr>
          <a:xfrm>
            <a:off x="2991960" y="713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3" name="CustomShape 476"/>
          <p:cNvSpPr/>
          <p:nvPr/>
        </p:nvSpPr>
        <p:spPr>
          <a:xfrm>
            <a:off x="2844720" y="7243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4" name="CustomShape 477"/>
          <p:cNvSpPr/>
          <p:nvPr/>
        </p:nvSpPr>
        <p:spPr>
          <a:xfrm>
            <a:off x="2703240" y="740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5" name="CustomShape 478"/>
          <p:cNvSpPr/>
          <p:nvPr/>
        </p:nvSpPr>
        <p:spPr>
          <a:xfrm>
            <a:off x="2562120" y="758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6" name="CustomShape 479"/>
          <p:cNvSpPr/>
          <p:nvPr/>
        </p:nvSpPr>
        <p:spPr>
          <a:xfrm>
            <a:off x="2414880" y="7761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7" name="CustomShape 480"/>
          <p:cNvSpPr/>
          <p:nvPr/>
        </p:nvSpPr>
        <p:spPr>
          <a:xfrm>
            <a:off x="2268000" y="796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8" name="CustomShape 481"/>
          <p:cNvSpPr/>
          <p:nvPr/>
        </p:nvSpPr>
        <p:spPr>
          <a:xfrm>
            <a:off x="2120760" y="8143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39" name="CustomShape 482"/>
          <p:cNvSpPr/>
          <p:nvPr/>
        </p:nvSpPr>
        <p:spPr>
          <a:xfrm>
            <a:off x="1979640" y="8344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0" name="CustomShape 483"/>
          <p:cNvSpPr/>
          <p:nvPr/>
        </p:nvSpPr>
        <p:spPr>
          <a:xfrm>
            <a:off x="1841040" y="8564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1" name="CustomShape 484"/>
          <p:cNvSpPr/>
          <p:nvPr/>
        </p:nvSpPr>
        <p:spPr>
          <a:xfrm>
            <a:off x="1699920" y="8823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2" name="CustomShape 485"/>
          <p:cNvSpPr/>
          <p:nvPr/>
        </p:nvSpPr>
        <p:spPr>
          <a:xfrm>
            <a:off x="1558800" y="9104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3" name="CustomShape 486"/>
          <p:cNvSpPr/>
          <p:nvPr/>
        </p:nvSpPr>
        <p:spPr>
          <a:xfrm>
            <a:off x="1414800" y="9345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4" name="CustomShape 487"/>
          <p:cNvSpPr/>
          <p:nvPr/>
        </p:nvSpPr>
        <p:spPr>
          <a:xfrm>
            <a:off x="1273320" y="960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5" name="CustomShape 488"/>
          <p:cNvSpPr/>
          <p:nvPr/>
        </p:nvSpPr>
        <p:spPr>
          <a:xfrm>
            <a:off x="1138320" y="9907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6" name="CustomShape 489"/>
          <p:cNvSpPr/>
          <p:nvPr/>
        </p:nvSpPr>
        <p:spPr>
          <a:xfrm>
            <a:off x="993600" y="10130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7" name="CustomShape 490"/>
          <p:cNvSpPr/>
          <p:nvPr/>
        </p:nvSpPr>
        <p:spPr>
          <a:xfrm>
            <a:off x="861480" y="10407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8" name="CustomShape 491"/>
          <p:cNvSpPr/>
          <p:nvPr/>
        </p:nvSpPr>
        <p:spPr>
          <a:xfrm>
            <a:off x="723240" y="10688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49" name="CustomShape 492"/>
          <p:cNvSpPr/>
          <p:nvPr/>
        </p:nvSpPr>
        <p:spPr>
          <a:xfrm>
            <a:off x="587520" y="11008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0" name="CustomShape 493"/>
          <p:cNvSpPr/>
          <p:nvPr/>
        </p:nvSpPr>
        <p:spPr>
          <a:xfrm>
            <a:off x="452520" y="1128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1" name="CustomShape 494"/>
          <p:cNvSpPr/>
          <p:nvPr/>
        </p:nvSpPr>
        <p:spPr>
          <a:xfrm>
            <a:off x="320040" y="11570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2" name="CustomShape 495"/>
          <p:cNvSpPr/>
          <p:nvPr/>
        </p:nvSpPr>
        <p:spPr>
          <a:xfrm>
            <a:off x="184680" y="1182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3" name="CustomShape 496"/>
          <p:cNvSpPr/>
          <p:nvPr/>
        </p:nvSpPr>
        <p:spPr>
          <a:xfrm>
            <a:off x="57960" y="12171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4" name="CustomShape 497"/>
          <p:cNvSpPr/>
          <p:nvPr/>
        </p:nvSpPr>
        <p:spPr>
          <a:xfrm>
            <a:off x="-37440" y="12452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5" name="CustomShape 498"/>
          <p:cNvSpPr/>
          <p:nvPr/>
        </p:nvSpPr>
        <p:spPr>
          <a:xfrm>
            <a:off x="8824320" y="12607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6" name="CustomShape 499"/>
          <p:cNvSpPr/>
          <p:nvPr/>
        </p:nvSpPr>
        <p:spPr>
          <a:xfrm>
            <a:off x="8679960" y="12189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7" name="CustomShape 500"/>
          <p:cNvSpPr/>
          <p:nvPr/>
        </p:nvSpPr>
        <p:spPr>
          <a:xfrm>
            <a:off x="8529840" y="11826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8" name="CustomShape 501"/>
          <p:cNvSpPr/>
          <p:nvPr/>
        </p:nvSpPr>
        <p:spPr>
          <a:xfrm>
            <a:off x="8382960" y="11466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59" name="CustomShape 502"/>
          <p:cNvSpPr/>
          <p:nvPr/>
        </p:nvSpPr>
        <p:spPr>
          <a:xfrm>
            <a:off x="8229600" y="1114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0" name="CustomShape 503"/>
          <p:cNvSpPr/>
          <p:nvPr/>
        </p:nvSpPr>
        <p:spPr>
          <a:xfrm>
            <a:off x="8076960" y="10785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1" name="CustomShape 504"/>
          <p:cNvSpPr/>
          <p:nvPr/>
        </p:nvSpPr>
        <p:spPr>
          <a:xfrm>
            <a:off x="7917840" y="10465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2" name="CustomShape 505"/>
          <p:cNvSpPr/>
          <p:nvPr/>
        </p:nvSpPr>
        <p:spPr>
          <a:xfrm>
            <a:off x="7764840" y="10144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3" name="CustomShape 506"/>
          <p:cNvSpPr/>
          <p:nvPr/>
        </p:nvSpPr>
        <p:spPr>
          <a:xfrm>
            <a:off x="8965440" y="12927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4" name="CustomShape 507"/>
          <p:cNvSpPr/>
          <p:nvPr/>
        </p:nvSpPr>
        <p:spPr>
          <a:xfrm>
            <a:off x="7611840" y="988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5" name="CustomShape 508"/>
          <p:cNvSpPr/>
          <p:nvPr/>
        </p:nvSpPr>
        <p:spPr>
          <a:xfrm>
            <a:off x="7473600" y="9583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6" name="CustomShape 509"/>
          <p:cNvSpPr/>
          <p:nvPr/>
        </p:nvSpPr>
        <p:spPr>
          <a:xfrm>
            <a:off x="7323480" y="9363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7" name="CustomShape 510"/>
          <p:cNvSpPr/>
          <p:nvPr/>
        </p:nvSpPr>
        <p:spPr>
          <a:xfrm>
            <a:off x="7170480" y="9122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8" name="CustomShape 511"/>
          <p:cNvSpPr/>
          <p:nvPr/>
        </p:nvSpPr>
        <p:spPr>
          <a:xfrm>
            <a:off x="7023240" y="89028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69" name="CustomShape 512"/>
          <p:cNvSpPr/>
          <p:nvPr/>
        </p:nvSpPr>
        <p:spPr>
          <a:xfrm>
            <a:off x="6873480" y="86616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0" name="CustomShape 513"/>
          <p:cNvSpPr/>
          <p:nvPr/>
        </p:nvSpPr>
        <p:spPr>
          <a:xfrm>
            <a:off x="6729120" y="842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1" name="CustomShape 514"/>
          <p:cNvSpPr/>
          <p:nvPr/>
        </p:nvSpPr>
        <p:spPr>
          <a:xfrm>
            <a:off x="6581880" y="8200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2" name="CustomShape 515"/>
          <p:cNvSpPr/>
          <p:nvPr/>
        </p:nvSpPr>
        <p:spPr>
          <a:xfrm>
            <a:off x="6434640" y="799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3" name="CustomShape 516"/>
          <p:cNvSpPr/>
          <p:nvPr/>
        </p:nvSpPr>
        <p:spPr>
          <a:xfrm>
            <a:off x="6284880" y="7837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4" name="CustomShape 517"/>
          <p:cNvSpPr/>
          <p:nvPr/>
        </p:nvSpPr>
        <p:spPr>
          <a:xfrm>
            <a:off x="6140880" y="7657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5" name="CustomShape 518"/>
          <p:cNvSpPr/>
          <p:nvPr/>
        </p:nvSpPr>
        <p:spPr>
          <a:xfrm>
            <a:off x="5990760" y="7538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6" name="CustomShape 519"/>
          <p:cNvSpPr/>
          <p:nvPr/>
        </p:nvSpPr>
        <p:spPr>
          <a:xfrm>
            <a:off x="5837400" y="7419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7" name="CustomShape 520"/>
          <p:cNvSpPr/>
          <p:nvPr/>
        </p:nvSpPr>
        <p:spPr>
          <a:xfrm>
            <a:off x="5687280" y="727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8" name="CustomShape 521"/>
          <p:cNvSpPr/>
          <p:nvPr/>
        </p:nvSpPr>
        <p:spPr>
          <a:xfrm>
            <a:off x="5534640" y="7178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79" name="CustomShape 522"/>
          <p:cNvSpPr/>
          <p:nvPr/>
        </p:nvSpPr>
        <p:spPr>
          <a:xfrm>
            <a:off x="5381280" y="7077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0" name="CustomShape 523"/>
          <p:cNvSpPr/>
          <p:nvPr/>
        </p:nvSpPr>
        <p:spPr>
          <a:xfrm>
            <a:off x="5228280" y="697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1" name="CustomShape 524"/>
          <p:cNvSpPr/>
          <p:nvPr/>
        </p:nvSpPr>
        <p:spPr>
          <a:xfrm>
            <a:off x="5078520" y="69192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2" name="CustomShape 525"/>
          <p:cNvSpPr/>
          <p:nvPr/>
        </p:nvSpPr>
        <p:spPr>
          <a:xfrm>
            <a:off x="4925160" y="6858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3" name="CustomShape 526"/>
          <p:cNvSpPr/>
          <p:nvPr/>
        </p:nvSpPr>
        <p:spPr>
          <a:xfrm>
            <a:off x="4781160" y="6814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4" name="CustomShape 527"/>
          <p:cNvSpPr/>
          <p:nvPr/>
        </p:nvSpPr>
        <p:spPr>
          <a:xfrm>
            <a:off x="4628160" y="677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5" name="CustomShape 528"/>
          <p:cNvSpPr/>
          <p:nvPr/>
        </p:nvSpPr>
        <p:spPr>
          <a:xfrm>
            <a:off x="4478400" y="6796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6" name="CustomShape 529"/>
          <p:cNvSpPr/>
          <p:nvPr/>
        </p:nvSpPr>
        <p:spPr>
          <a:xfrm>
            <a:off x="4328280" y="68364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7" name="CustomShape 530"/>
          <p:cNvSpPr/>
          <p:nvPr/>
        </p:nvSpPr>
        <p:spPr>
          <a:xfrm>
            <a:off x="4177800" y="6836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8" name="CustomShape 531"/>
          <p:cNvSpPr/>
          <p:nvPr/>
        </p:nvSpPr>
        <p:spPr>
          <a:xfrm>
            <a:off x="4024800" y="6897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89" name="CustomShape 532"/>
          <p:cNvSpPr/>
          <p:nvPr/>
        </p:nvSpPr>
        <p:spPr>
          <a:xfrm>
            <a:off x="3872160" y="69372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0" name="CustomShape 533"/>
          <p:cNvSpPr/>
          <p:nvPr/>
        </p:nvSpPr>
        <p:spPr>
          <a:xfrm>
            <a:off x="3722040" y="70164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1" name="CustomShape 534"/>
          <p:cNvSpPr/>
          <p:nvPr/>
        </p:nvSpPr>
        <p:spPr>
          <a:xfrm>
            <a:off x="3568680" y="70992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2" name="CustomShape 535"/>
          <p:cNvSpPr/>
          <p:nvPr/>
        </p:nvSpPr>
        <p:spPr>
          <a:xfrm>
            <a:off x="3418920" y="7239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3" name="CustomShape 536"/>
          <p:cNvSpPr/>
          <p:nvPr/>
        </p:nvSpPr>
        <p:spPr>
          <a:xfrm>
            <a:off x="3268800" y="731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4" name="CustomShape 537"/>
          <p:cNvSpPr/>
          <p:nvPr/>
        </p:nvSpPr>
        <p:spPr>
          <a:xfrm>
            <a:off x="3118680" y="74592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5" name="CustomShape 538"/>
          <p:cNvSpPr/>
          <p:nvPr/>
        </p:nvSpPr>
        <p:spPr>
          <a:xfrm>
            <a:off x="2974680" y="75960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6" name="CustomShape 539"/>
          <p:cNvSpPr/>
          <p:nvPr/>
        </p:nvSpPr>
        <p:spPr>
          <a:xfrm>
            <a:off x="2827440" y="7700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7" name="CustomShape 540"/>
          <p:cNvSpPr/>
          <p:nvPr/>
        </p:nvSpPr>
        <p:spPr>
          <a:xfrm>
            <a:off x="2685960" y="785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8" name="CustomShape 541"/>
          <p:cNvSpPr/>
          <p:nvPr/>
        </p:nvSpPr>
        <p:spPr>
          <a:xfrm>
            <a:off x="2544840" y="803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199" name="CustomShape 542"/>
          <p:cNvSpPr/>
          <p:nvPr/>
        </p:nvSpPr>
        <p:spPr>
          <a:xfrm>
            <a:off x="2397600" y="8218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0" name="CustomShape 543"/>
          <p:cNvSpPr/>
          <p:nvPr/>
        </p:nvSpPr>
        <p:spPr>
          <a:xfrm>
            <a:off x="2250720" y="842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1" name="CustomShape 544"/>
          <p:cNvSpPr/>
          <p:nvPr/>
        </p:nvSpPr>
        <p:spPr>
          <a:xfrm>
            <a:off x="2103480" y="86004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2" name="CustomShape 545"/>
          <p:cNvSpPr/>
          <p:nvPr/>
        </p:nvSpPr>
        <p:spPr>
          <a:xfrm>
            <a:off x="1962360" y="8802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3" name="CustomShape 546"/>
          <p:cNvSpPr/>
          <p:nvPr/>
        </p:nvSpPr>
        <p:spPr>
          <a:xfrm>
            <a:off x="1823760" y="9021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4" name="CustomShape 547"/>
          <p:cNvSpPr/>
          <p:nvPr/>
        </p:nvSpPr>
        <p:spPr>
          <a:xfrm>
            <a:off x="1682640" y="9280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5" name="CustomShape 548"/>
          <p:cNvSpPr/>
          <p:nvPr/>
        </p:nvSpPr>
        <p:spPr>
          <a:xfrm>
            <a:off x="1541520" y="9561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6" name="CustomShape 549"/>
          <p:cNvSpPr/>
          <p:nvPr/>
        </p:nvSpPr>
        <p:spPr>
          <a:xfrm>
            <a:off x="1397520" y="98028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7" name="CustomShape 550"/>
          <p:cNvSpPr/>
          <p:nvPr/>
        </p:nvSpPr>
        <p:spPr>
          <a:xfrm>
            <a:off x="1256040" y="100620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8" name="CustomShape 551"/>
          <p:cNvSpPr/>
          <p:nvPr/>
        </p:nvSpPr>
        <p:spPr>
          <a:xfrm>
            <a:off x="1120680" y="103644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09" name="CustomShape 552"/>
          <p:cNvSpPr/>
          <p:nvPr/>
        </p:nvSpPr>
        <p:spPr>
          <a:xfrm>
            <a:off x="976320" y="10587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10" name="CustomShape 553"/>
          <p:cNvSpPr/>
          <p:nvPr/>
        </p:nvSpPr>
        <p:spPr>
          <a:xfrm>
            <a:off x="844200" y="10864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11" name="CustomShape 554"/>
          <p:cNvSpPr/>
          <p:nvPr/>
        </p:nvSpPr>
        <p:spPr>
          <a:xfrm>
            <a:off x="705960" y="111456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12" name="CustomShape 555"/>
          <p:cNvSpPr/>
          <p:nvPr/>
        </p:nvSpPr>
        <p:spPr>
          <a:xfrm>
            <a:off x="570240" y="114660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13" name="CustomShape 556"/>
          <p:cNvSpPr/>
          <p:nvPr/>
        </p:nvSpPr>
        <p:spPr>
          <a:xfrm>
            <a:off x="435240" y="11746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14" name="CustomShape 557"/>
          <p:cNvSpPr/>
          <p:nvPr/>
        </p:nvSpPr>
        <p:spPr>
          <a:xfrm>
            <a:off x="302760" y="1202760"/>
            <a:ext cx="15984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15" name="CustomShape 558"/>
          <p:cNvSpPr/>
          <p:nvPr/>
        </p:nvSpPr>
        <p:spPr>
          <a:xfrm>
            <a:off x="167400" y="1228680"/>
            <a:ext cx="16020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16" name="CustomShape 559"/>
          <p:cNvSpPr/>
          <p:nvPr/>
        </p:nvSpPr>
        <p:spPr>
          <a:xfrm>
            <a:off x="40680" y="1262880"/>
            <a:ext cx="159840" cy="11412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17" name="CustomShape 560"/>
          <p:cNvSpPr/>
          <p:nvPr/>
        </p:nvSpPr>
        <p:spPr>
          <a:xfrm>
            <a:off x="-54720" y="1290960"/>
            <a:ext cx="160200" cy="11376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218" name="CustomShape 561"/>
          <p:cNvSpPr/>
          <p:nvPr/>
        </p:nvSpPr>
        <p:spPr>
          <a:xfrm>
            <a:off x="6745320" y="5153040"/>
            <a:ext cx="888840" cy="507960"/>
          </a:xfrm>
          <a:custGeom>
            <a:avLst/>
            <a:gdLst/>
            <a:ahLst/>
            <a:rect l="l" t="t" r="r" b="b"/>
            <a:pathLst>
              <a:path w="605" h="504">
                <a:moveTo>
                  <a:pt x="0" y="202"/>
                </a:moveTo>
                <a:cubicBezTo>
                  <a:pt x="235" y="504"/>
                  <a:pt x="595" y="336"/>
                  <a:pt x="605" y="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19" name="CustomShape 562"/>
          <p:cNvSpPr/>
          <p:nvPr/>
        </p:nvSpPr>
        <p:spPr>
          <a:xfrm>
            <a:off x="5749920" y="1577880"/>
            <a:ext cx="2239920" cy="411120"/>
          </a:xfrm>
          <a:custGeom>
            <a:avLst/>
            <a:gdLst/>
            <a:ahLst/>
            <a:rect l="l" t="t" r="r" b="b"/>
            <a:pathLst>
              <a:path w="1524" h="408">
                <a:moveTo>
                  <a:pt x="0" y="104"/>
                </a:moveTo>
                <a:cubicBezTo>
                  <a:pt x="201" y="329"/>
                  <a:pt x="1000" y="0"/>
                  <a:pt x="1524" y="40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0" name="CustomShape 563"/>
          <p:cNvSpPr/>
          <p:nvPr/>
        </p:nvSpPr>
        <p:spPr>
          <a:xfrm>
            <a:off x="7277040" y="2324160"/>
            <a:ext cx="246240" cy="496800"/>
          </a:xfrm>
          <a:custGeom>
            <a:avLst/>
            <a:gdLst/>
            <a:ahLst/>
            <a:rect l="l" t="t" r="r" b="b"/>
            <a:pathLst>
              <a:path w="168" h="492">
                <a:moveTo>
                  <a:pt x="0" y="0"/>
                </a:moveTo>
                <a:cubicBezTo>
                  <a:pt x="144" y="120"/>
                  <a:pt x="168" y="318"/>
                  <a:pt x="24" y="492"/>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1" name="CustomShape 564"/>
          <p:cNvSpPr/>
          <p:nvPr/>
        </p:nvSpPr>
        <p:spPr>
          <a:xfrm>
            <a:off x="6119640" y="4613400"/>
            <a:ext cx="317520" cy="484200"/>
          </a:xfrm>
          <a:custGeom>
            <a:avLst/>
            <a:gdLst/>
            <a:ahLst/>
            <a:rect l="l" t="t" r="r" b="b"/>
            <a:pathLst>
              <a:path w="216" h="480">
                <a:moveTo>
                  <a:pt x="168" y="0"/>
                </a:moveTo>
                <a:cubicBezTo>
                  <a:pt x="36" y="78"/>
                  <a:pt x="0" y="342"/>
                  <a:pt x="216" y="48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2" name="CustomShape 565"/>
          <p:cNvSpPr/>
          <p:nvPr/>
        </p:nvSpPr>
        <p:spPr>
          <a:xfrm>
            <a:off x="6022800" y="3444840"/>
            <a:ext cx="309600" cy="393840"/>
          </a:xfrm>
          <a:custGeom>
            <a:avLst/>
            <a:gdLst/>
            <a:ahLst/>
            <a:rect l="l" t="t" r="r" b="b"/>
            <a:pathLst>
              <a:path w="210" h="390">
                <a:moveTo>
                  <a:pt x="36" y="0"/>
                </a:moveTo>
                <a:cubicBezTo>
                  <a:pt x="0" y="192"/>
                  <a:pt x="72" y="264"/>
                  <a:pt x="210" y="39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3" name="CustomShape 566"/>
          <p:cNvSpPr/>
          <p:nvPr/>
        </p:nvSpPr>
        <p:spPr>
          <a:xfrm>
            <a:off x="6570720" y="5345280"/>
            <a:ext cx="69840" cy="406080"/>
          </a:xfrm>
          <a:custGeom>
            <a:avLst/>
            <a:gdLst/>
            <a:ahLst/>
            <a:rect l="l" t="t" r="r" b="b"/>
            <a:pathLst>
              <a:path w="48" h="402">
                <a:moveTo>
                  <a:pt x="6" y="0"/>
                </a:moveTo>
                <a:cubicBezTo>
                  <a:pt x="48" y="150"/>
                  <a:pt x="36" y="312"/>
                  <a:pt x="0" y="402"/>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4" name="CustomShape 567"/>
          <p:cNvSpPr/>
          <p:nvPr/>
        </p:nvSpPr>
        <p:spPr>
          <a:xfrm>
            <a:off x="4603680" y="3201840"/>
            <a:ext cx="158760" cy="370080"/>
          </a:xfrm>
          <a:custGeom>
            <a:avLst/>
            <a:gdLst/>
            <a:ahLst/>
            <a:rect l="l" t="t" r="r" b="b"/>
            <a:pathLst>
              <a:path w="108" h="366">
                <a:moveTo>
                  <a:pt x="108" y="0"/>
                </a:moveTo>
                <a:cubicBezTo>
                  <a:pt x="0" y="60"/>
                  <a:pt x="42" y="258"/>
                  <a:pt x="102" y="36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5" name="CustomShape 568"/>
          <p:cNvSpPr/>
          <p:nvPr/>
        </p:nvSpPr>
        <p:spPr>
          <a:xfrm>
            <a:off x="4400640" y="4649760"/>
            <a:ext cx="371520" cy="785880"/>
          </a:xfrm>
          <a:custGeom>
            <a:avLst/>
            <a:gdLst/>
            <a:ahLst/>
            <a:rect l="l" t="t" r="r" b="b"/>
            <a:pathLst>
              <a:path w="252" h="780">
                <a:moveTo>
                  <a:pt x="0" y="780"/>
                </a:moveTo>
                <a:cubicBezTo>
                  <a:pt x="204" y="600"/>
                  <a:pt x="240" y="456"/>
                  <a:pt x="252" y="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6" name="CustomShape 569"/>
          <p:cNvSpPr/>
          <p:nvPr/>
        </p:nvSpPr>
        <p:spPr>
          <a:xfrm>
            <a:off x="4179960" y="5514840"/>
            <a:ext cx="203040" cy="654120"/>
          </a:xfrm>
          <a:custGeom>
            <a:avLst/>
            <a:gdLst/>
            <a:ahLst/>
            <a:rect l="l" t="t" r="r" b="b"/>
            <a:pathLst>
              <a:path w="138" h="648">
                <a:moveTo>
                  <a:pt x="0" y="0"/>
                </a:moveTo>
                <a:cubicBezTo>
                  <a:pt x="120" y="174"/>
                  <a:pt x="138" y="462"/>
                  <a:pt x="12" y="64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7" name="CustomShape 570"/>
          <p:cNvSpPr/>
          <p:nvPr/>
        </p:nvSpPr>
        <p:spPr>
          <a:xfrm>
            <a:off x="3792600" y="4794120"/>
            <a:ext cx="131760" cy="430200"/>
          </a:xfrm>
          <a:custGeom>
            <a:avLst/>
            <a:gdLst/>
            <a:ahLst/>
            <a:rect l="l" t="t" r="r" b="b"/>
            <a:pathLst>
              <a:path w="90" h="426">
                <a:moveTo>
                  <a:pt x="18" y="0"/>
                </a:moveTo>
                <a:cubicBezTo>
                  <a:pt x="66" y="114"/>
                  <a:pt x="90" y="258"/>
                  <a:pt x="0" y="42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8" name="CustomShape 571"/>
          <p:cNvSpPr/>
          <p:nvPr/>
        </p:nvSpPr>
        <p:spPr>
          <a:xfrm>
            <a:off x="3165480" y="4213080"/>
            <a:ext cx="282600" cy="393840"/>
          </a:xfrm>
          <a:custGeom>
            <a:avLst/>
            <a:gdLst/>
            <a:ahLst/>
            <a:rect l="l" t="t" r="r" b="b"/>
            <a:pathLst>
              <a:path w="192" h="390">
                <a:moveTo>
                  <a:pt x="114" y="0"/>
                </a:moveTo>
                <a:cubicBezTo>
                  <a:pt x="6" y="78"/>
                  <a:pt x="0" y="318"/>
                  <a:pt x="192" y="39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29" name="CustomShape 572"/>
          <p:cNvSpPr/>
          <p:nvPr/>
        </p:nvSpPr>
        <p:spPr>
          <a:xfrm>
            <a:off x="3395520" y="3354480"/>
            <a:ext cx="265320" cy="592200"/>
          </a:xfrm>
          <a:custGeom>
            <a:avLst/>
            <a:gdLst/>
            <a:ahLst/>
            <a:rect l="l" t="t" r="r" b="b"/>
            <a:pathLst>
              <a:path w="180" h="588">
                <a:moveTo>
                  <a:pt x="0" y="0"/>
                </a:moveTo>
                <a:cubicBezTo>
                  <a:pt x="126" y="120"/>
                  <a:pt x="180" y="420"/>
                  <a:pt x="90" y="58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0" name="CustomShape 573"/>
          <p:cNvSpPr/>
          <p:nvPr/>
        </p:nvSpPr>
        <p:spPr>
          <a:xfrm>
            <a:off x="2840040" y="2687760"/>
            <a:ext cx="247680" cy="453960"/>
          </a:xfrm>
          <a:custGeom>
            <a:avLst/>
            <a:gdLst/>
            <a:ahLst/>
            <a:rect l="l" t="t" r="r" b="b"/>
            <a:pathLst>
              <a:path w="168" h="450">
                <a:moveTo>
                  <a:pt x="162" y="0"/>
                </a:moveTo>
                <a:cubicBezTo>
                  <a:pt x="0" y="48"/>
                  <a:pt x="18" y="312"/>
                  <a:pt x="168" y="45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1" name="CustomShape 574"/>
          <p:cNvSpPr/>
          <p:nvPr/>
        </p:nvSpPr>
        <p:spPr>
          <a:xfrm>
            <a:off x="264960" y="3288240"/>
            <a:ext cx="484200" cy="489600"/>
          </a:xfrm>
          <a:custGeom>
            <a:avLst/>
            <a:gdLst/>
            <a:ahLst/>
            <a:rect l="l" t="t" r="r" b="b"/>
            <a:pathLst>
              <a:path w="329" h="486">
                <a:moveTo>
                  <a:pt x="329" y="11"/>
                </a:moveTo>
                <a:cubicBezTo>
                  <a:pt x="160" y="0"/>
                  <a:pt x="4" y="98"/>
                  <a:pt x="0" y="486"/>
                </a:cubicBezTo>
              </a:path>
            </a:pathLst>
          </a:custGeom>
          <a:noFill/>
          <a:ln w="31680">
            <a:solidFill>
              <a:srgbClr val="ff0000"/>
            </a:solidFill>
            <a:round/>
            <a:tailEnd len="med" type="triangle" w="med"/>
          </a:ln>
          <a:effectLst>
            <a:outerShdw dist="28496" dir="3825519">
              <a:srgbClr val="000000"/>
            </a:outerShdw>
          </a:effectLst>
        </p:spPr>
        <p:style>
          <a:lnRef idx="0"/>
          <a:fillRef idx="0"/>
          <a:effectRef idx="0"/>
          <a:fontRef idx="minor"/>
        </p:style>
      </p:sp>
      <p:sp>
        <p:nvSpPr>
          <p:cNvPr id="2232" name="CustomShape 575"/>
          <p:cNvSpPr/>
          <p:nvPr/>
        </p:nvSpPr>
        <p:spPr>
          <a:xfrm>
            <a:off x="264960" y="2870280"/>
            <a:ext cx="731880" cy="907920"/>
          </a:xfrm>
          <a:custGeom>
            <a:avLst/>
            <a:gdLst/>
            <a:ahLst/>
            <a:rect l="l" t="t" r="r" b="b"/>
            <a:pathLst>
              <a:path w="497" h="901">
                <a:moveTo>
                  <a:pt x="497" y="0"/>
                </a:moveTo>
                <a:cubicBezTo>
                  <a:pt x="131" y="102"/>
                  <a:pt x="4" y="513"/>
                  <a:pt x="0" y="901"/>
                </a:cubicBezTo>
              </a:path>
            </a:pathLst>
          </a:custGeom>
          <a:noFill/>
          <a:ln w="31680">
            <a:solidFill>
              <a:srgbClr val="ff0000"/>
            </a:solidFill>
            <a:round/>
            <a:tailEnd len="med" type="triangle" w="med"/>
          </a:ln>
          <a:effectLst>
            <a:outerShdw dist="28496" dir="3825519">
              <a:srgbClr val="000000"/>
            </a:outerShdw>
          </a:effectLst>
        </p:spPr>
        <p:style>
          <a:lnRef idx="0"/>
          <a:fillRef idx="0"/>
          <a:effectRef idx="0"/>
          <a:fontRef idx="minor"/>
        </p:style>
      </p:sp>
      <p:sp>
        <p:nvSpPr>
          <p:cNvPr id="2233" name="CustomShape 576"/>
          <p:cNvSpPr/>
          <p:nvPr/>
        </p:nvSpPr>
        <p:spPr>
          <a:xfrm>
            <a:off x="1066680" y="3651120"/>
            <a:ext cx="344520" cy="598680"/>
          </a:xfrm>
          <a:custGeom>
            <a:avLst/>
            <a:gdLst/>
            <a:ahLst/>
            <a:rect l="l" t="t" r="r" b="b"/>
            <a:pathLst>
              <a:path w="234" h="594">
                <a:moveTo>
                  <a:pt x="0" y="0"/>
                </a:moveTo>
                <a:cubicBezTo>
                  <a:pt x="150" y="78"/>
                  <a:pt x="234" y="260"/>
                  <a:pt x="36" y="594"/>
                </a:cubicBezTo>
              </a:path>
            </a:pathLst>
          </a:custGeom>
          <a:noFill/>
          <a:ln w="31680">
            <a:solidFill>
              <a:srgbClr val="ff0000"/>
            </a:solidFill>
            <a:round/>
            <a:tailEnd len="med" type="triangle" w="med"/>
          </a:ln>
          <a:effectLst>
            <a:outerShdw dist="28496" dir="3825519">
              <a:srgbClr val="000000"/>
            </a:outerShdw>
          </a:effectLst>
        </p:spPr>
        <p:style>
          <a:lnRef idx="0"/>
          <a:fillRef idx="0"/>
          <a:effectRef idx="0"/>
          <a:fontRef idx="minor"/>
        </p:style>
      </p:sp>
      <p:sp>
        <p:nvSpPr>
          <p:cNvPr id="2234" name="CustomShape 577"/>
          <p:cNvSpPr/>
          <p:nvPr/>
        </p:nvSpPr>
        <p:spPr>
          <a:xfrm>
            <a:off x="1508040" y="2917800"/>
            <a:ext cx="555840" cy="833400"/>
          </a:xfrm>
          <a:custGeom>
            <a:avLst/>
            <a:gdLst/>
            <a:ahLst/>
            <a:rect l="l" t="t" r="r" b="b"/>
            <a:pathLst>
              <a:path w="378" h="826">
                <a:moveTo>
                  <a:pt x="0" y="0"/>
                </a:moveTo>
                <a:cubicBezTo>
                  <a:pt x="258" y="114"/>
                  <a:pt x="378" y="504"/>
                  <a:pt x="288" y="82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5" name="CustomShape 578"/>
          <p:cNvSpPr/>
          <p:nvPr/>
        </p:nvSpPr>
        <p:spPr>
          <a:xfrm>
            <a:off x="1243080" y="1447920"/>
            <a:ext cx="2465280" cy="3733560"/>
          </a:xfrm>
          <a:custGeom>
            <a:avLst/>
            <a:gdLst/>
            <a:ahLst/>
            <a:rect l="l" t="t" r="r" b="b"/>
            <a:pathLst>
              <a:path w="1677" h="3701">
                <a:moveTo>
                  <a:pt x="1677" y="0"/>
                </a:moveTo>
                <a:cubicBezTo>
                  <a:pt x="1376" y="503"/>
                  <a:pt x="0" y="1487"/>
                  <a:pt x="1398" y="3701"/>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6" name="CustomShape 579"/>
          <p:cNvSpPr/>
          <p:nvPr/>
        </p:nvSpPr>
        <p:spPr>
          <a:xfrm>
            <a:off x="3332160" y="1531800"/>
            <a:ext cx="790560" cy="695520"/>
          </a:xfrm>
          <a:custGeom>
            <a:avLst/>
            <a:gdLst/>
            <a:ahLst/>
            <a:rect l="l" t="t" r="r" b="b"/>
            <a:pathLst>
              <a:path w="537" h="690">
                <a:moveTo>
                  <a:pt x="537" y="282"/>
                </a:moveTo>
                <a:cubicBezTo>
                  <a:pt x="297" y="690"/>
                  <a:pt x="0" y="320"/>
                  <a:pt x="275" y="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7" name="CustomShape 580"/>
          <p:cNvSpPr/>
          <p:nvPr/>
        </p:nvSpPr>
        <p:spPr>
          <a:xfrm>
            <a:off x="934920" y="1585800"/>
            <a:ext cx="281160" cy="1081080"/>
          </a:xfrm>
          <a:custGeom>
            <a:avLst/>
            <a:gdLst/>
            <a:ahLst/>
            <a:rect l="l" t="t" r="r" b="b"/>
            <a:pathLst>
              <a:path w="192" h="1072">
                <a:moveTo>
                  <a:pt x="192" y="0"/>
                </a:moveTo>
                <a:cubicBezTo>
                  <a:pt x="0" y="344"/>
                  <a:pt x="48" y="700"/>
                  <a:pt x="168" y="1072"/>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8" name="CustomShape 581"/>
          <p:cNvSpPr/>
          <p:nvPr/>
        </p:nvSpPr>
        <p:spPr>
          <a:xfrm>
            <a:off x="1438200" y="1282680"/>
            <a:ext cx="2551320" cy="747720"/>
          </a:xfrm>
          <a:custGeom>
            <a:avLst/>
            <a:gdLst/>
            <a:ahLst/>
            <a:rect l="l" t="t" r="r" b="b"/>
            <a:pathLst>
              <a:path w="1737" h="741">
                <a:moveTo>
                  <a:pt x="1262" y="33"/>
                </a:moveTo>
                <a:cubicBezTo>
                  <a:pt x="1737" y="0"/>
                  <a:pt x="1370" y="333"/>
                  <a:pt x="1118" y="473"/>
                </a:cubicBezTo>
                <a:cubicBezTo>
                  <a:pt x="638" y="741"/>
                  <a:pt x="168" y="628"/>
                  <a:pt x="0" y="35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239" name="CustomShape 582"/>
          <p:cNvSpPr/>
          <p:nvPr/>
        </p:nvSpPr>
        <p:spPr>
          <a:xfrm rot="189600">
            <a:off x="4083120" y="296640"/>
            <a:ext cx="1056960" cy="141804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f6f364"/>
              </a:gs>
              <a:gs pos="50000">
                <a:srgbClr val="d2ce88"/>
              </a:gs>
              <a:gs pos="100000">
                <a:srgbClr val="f6f364"/>
              </a:gs>
            </a:gsLst>
            <a:lin ang="0"/>
          </a:gradFill>
          <a:ln>
            <a:noFill/>
          </a:ln>
          <a:effectLst>
            <a:outerShdw dist="17819" dir="2700000">
              <a:srgbClr val="94923c"/>
            </a:outerShdw>
          </a:effectLst>
        </p:spPr>
        <p:style>
          <a:lnRef idx="0"/>
          <a:fillRef idx="0"/>
          <a:effectRef idx="0"/>
          <a:fontRef idx="minor"/>
        </p:style>
      </p:sp>
      <p:sp>
        <p:nvSpPr>
          <p:cNvPr id="2240" name="CustomShape 583"/>
          <p:cNvSpPr/>
          <p:nvPr/>
        </p:nvSpPr>
        <p:spPr>
          <a:xfrm rot="5400000">
            <a:off x="4118400" y="1105200"/>
            <a:ext cx="1073880" cy="3279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241" name="CustomShape 584"/>
          <p:cNvSpPr/>
          <p:nvPr/>
        </p:nvSpPr>
        <p:spPr>
          <a:xfrm rot="189600">
            <a:off x="3948120" y="325080"/>
            <a:ext cx="1056960" cy="141660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f6f364"/>
              </a:gs>
              <a:gs pos="50000">
                <a:srgbClr val="d2ce88"/>
              </a:gs>
              <a:gs pos="100000">
                <a:srgbClr val="f6f364"/>
              </a:gs>
            </a:gsLst>
            <a:lin ang="0"/>
          </a:gradFill>
          <a:ln>
            <a:noFill/>
          </a:ln>
          <a:effectLst>
            <a:outerShdw dist="17819" dir="2700000">
              <a:srgbClr val="94923c"/>
            </a:outerShdw>
          </a:effectLst>
        </p:spPr>
        <p:style>
          <a:lnRef idx="0"/>
          <a:fillRef idx="0"/>
          <a:effectRef idx="0"/>
          <a:fontRef idx="minor"/>
        </p:style>
      </p:sp>
      <p:sp>
        <p:nvSpPr>
          <p:cNvPr id="2242" name="CustomShape 585"/>
          <p:cNvSpPr/>
          <p:nvPr/>
        </p:nvSpPr>
        <p:spPr>
          <a:xfrm rot="5400000">
            <a:off x="3983760" y="1132560"/>
            <a:ext cx="1072800" cy="3279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243" name="CustomShape 586"/>
          <p:cNvSpPr/>
          <p:nvPr/>
        </p:nvSpPr>
        <p:spPr>
          <a:xfrm rot="5400000">
            <a:off x="4203000" y="939240"/>
            <a:ext cx="7225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VEGFR2</a:t>
            </a:r>
            <a:endParaRPr b="0" lang="pt-BR" sz="1800" spc="-1" strike="noStrike">
              <a:solidFill>
                <a:srgbClr val="ffffff"/>
              </a:solidFill>
              <a:uFill>
                <a:solidFill>
                  <a:srgbClr val="ffffff"/>
                </a:solidFill>
              </a:uFill>
              <a:latin typeface="Arial"/>
            </a:endParaRPr>
          </a:p>
        </p:txBody>
      </p:sp>
      <p:sp>
        <p:nvSpPr>
          <p:cNvPr id="2244" name="CustomShape 587"/>
          <p:cNvSpPr/>
          <p:nvPr/>
        </p:nvSpPr>
        <p:spPr>
          <a:xfrm rot="1098600">
            <a:off x="3828240" y="527076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245" name="CustomShape 588"/>
          <p:cNvSpPr/>
          <p:nvPr/>
        </p:nvSpPr>
        <p:spPr>
          <a:xfrm rot="975000">
            <a:off x="3861360" y="542808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46" name="CustomShape 589"/>
          <p:cNvSpPr/>
          <p:nvPr/>
        </p:nvSpPr>
        <p:spPr>
          <a:xfrm rot="1098600">
            <a:off x="3702240" y="5229360"/>
            <a:ext cx="16200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247" name="CustomShape 590"/>
          <p:cNvSpPr/>
          <p:nvPr/>
        </p:nvSpPr>
        <p:spPr>
          <a:xfrm rot="975000">
            <a:off x="3736440" y="5386680"/>
            <a:ext cx="8712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48" name="CustomShape 591"/>
          <p:cNvSpPr/>
          <p:nvPr/>
        </p:nvSpPr>
        <p:spPr>
          <a:xfrm rot="1098600">
            <a:off x="3583440" y="5189760"/>
            <a:ext cx="160560" cy="229320"/>
          </a:xfrm>
          <a:prstGeom prst="ellipse">
            <a:avLst/>
          </a:prstGeom>
          <a:gradFill>
            <a:gsLst>
              <a:gs pos="0">
                <a:srgbClr val="019eff"/>
              </a:gs>
              <a:gs pos="100000">
                <a:srgbClr val="0160b7"/>
              </a:gs>
            </a:gsLst>
            <a:lin ang="2700000"/>
          </a:gradFill>
          <a:ln w="9360">
            <a:solidFill>
              <a:srgbClr val="dec1fb"/>
            </a:solidFill>
            <a:miter/>
          </a:ln>
        </p:spPr>
        <p:style>
          <a:lnRef idx="0"/>
          <a:fillRef idx="0"/>
          <a:effectRef idx="0"/>
          <a:fontRef idx="minor"/>
        </p:style>
      </p:sp>
      <p:sp>
        <p:nvSpPr>
          <p:cNvPr id="2249" name="CustomShape 592"/>
          <p:cNvSpPr/>
          <p:nvPr/>
        </p:nvSpPr>
        <p:spPr>
          <a:xfrm rot="975000">
            <a:off x="3616920" y="534708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50" name="CustomShape 593"/>
          <p:cNvSpPr/>
          <p:nvPr/>
        </p:nvSpPr>
        <p:spPr>
          <a:xfrm rot="1098600">
            <a:off x="3457800" y="514800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251" name="CustomShape 594"/>
          <p:cNvSpPr/>
          <p:nvPr/>
        </p:nvSpPr>
        <p:spPr>
          <a:xfrm rot="975000">
            <a:off x="3490920" y="530568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52" name="CustomShape 595"/>
          <p:cNvSpPr/>
          <p:nvPr/>
        </p:nvSpPr>
        <p:spPr>
          <a:xfrm rot="1098600">
            <a:off x="3335400" y="510768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253" name="CustomShape 596"/>
          <p:cNvSpPr/>
          <p:nvPr/>
        </p:nvSpPr>
        <p:spPr>
          <a:xfrm rot="975000">
            <a:off x="3368520" y="526500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54" name="CustomShape 597"/>
          <p:cNvSpPr/>
          <p:nvPr/>
        </p:nvSpPr>
        <p:spPr>
          <a:xfrm rot="1098600">
            <a:off x="4430880" y="547740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255" name="CustomShape 598"/>
          <p:cNvSpPr/>
          <p:nvPr/>
        </p:nvSpPr>
        <p:spPr>
          <a:xfrm rot="975000">
            <a:off x="4464360" y="563472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56" name="CustomShape 599"/>
          <p:cNvSpPr/>
          <p:nvPr/>
        </p:nvSpPr>
        <p:spPr>
          <a:xfrm rot="1098600">
            <a:off x="4305240" y="5436000"/>
            <a:ext cx="16200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257" name="CustomShape 600"/>
          <p:cNvSpPr/>
          <p:nvPr/>
        </p:nvSpPr>
        <p:spPr>
          <a:xfrm rot="975000">
            <a:off x="4339080" y="5593320"/>
            <a:ext cx="8712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58" name="CustomShape 601"/>
          <p:cNvSpPr/>
          <p:nvPr/>
        </p:nvSpPr>
        <p:spPr>
          <a:xfrm rot="1098600">
            <a:off x="4186080" y="5396400"/>
            <a:ext cx="160560" cy="229320"/>
          </a:xfrm>
          <a:prstGeom prst="ellipse">
            <a:avLst/>
          </a:prstGeom>
          <a:gradFill>
            <a:gsLst>
              <a:gs pos="0">
                <a:srgbClr val="019eff"/>
              </a:gs>
              <a:gs pos="100000">
                <a:srgbClr val="0160b7"/>
              </a:gs>
            </a:gsLst>
            <a:lin ang="2700000"/>
          </a:gradFill>
          <a:ln w="9360">
            <a:solidFill>
              <a:srgbClr val="dec1fb"/>
            </a:solidFill>
            <a:miter/>
          </a:ln>
        </p:spPr>
        <p:style>
          <a:lnRef idx="0"/>
          <a:fillRef idx="0"/>
          <a:effectRef idx="0"/>
          <a:fontRef idx="minor"/>
        </p:style>
      </p:sp>
      <p:sp>
        <p:nvSpPr>
          <p:cNvPr id="2259" name="CustomShape 602"/>
          <p:cNvSpPr/>
          <p:nvPr/>
        </p:nvSpPr>
        <p:spPr>
          <a:xfrm rot="975000">
            <a:off x="4219560" y="555372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60" name="CustomShape 603"/>
          <p:cNvSpPr/>
          <p:nvPr/>
        </p:nvSpPr>
        <p:spPr>
          <a:xfrm rot="1098600">
            <a:off x="4060440" y="535464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261" name="CustomShape 604"/>
          <p:cNvSpPr/>
          <p:nvPr/>
        </p:nvSpPr>
        <p:spPr>
          <a:xfrm rot="975000">
            <a:off x="4093920" y="551232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62" name="CustomShape 605"/>
          <p:cNvSpPr/>
          <p:nvPr/>
        </p:nvSpPr>
        <p:spPr>
          <a:xfrm rot="1098600">
            <a:off x="3938040" y="5314320"/>
            <a:ext cx="160560" cy="22932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263" name="CustomShape 606"/>
          <p:cNvSpPr/>
          <p:nvPr/>
        </p:nvSpPr>
        <p:spPr>
          <a:xfrm rot="975000">
            <a:off x="3971520" y="5471640"/>
            <a:ext cx="86400" cy="54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64" name="CustomShape 607"/>
          <p:cNvSpPr/>
          <p:nvPr/>
        </p:nvSpPr>
        <p:spPr>
          <a:xfrm>
            <a:off x="4892760" y="1144440"/>
            <a:ext cx="709560" cy="2412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2265" name="CustomShape 608"/>
          <p:cNvSpPr/>
          <p:nvPr/>
        </p:nvSpPr>
        <p:spPr>
          <a:xfrm rot="21020400">
            <a:off x="5316840" y="1299960"/>
            <a:ext cx="245520" cy="60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66" name="CustomShape 609"/>
          <p:cNvSpPr/>
          <p:nvPr/>
        </p:nvSpPr>
        <p:spPr>
          <a:xfrm>
            <a:off x="5028840" y="1200960"/>
            <a:ext cx="4161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PLC</a:t>
            </a:r>
            <a:r>
              <a:rPr b="1" lang="en-US" sz="9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2267" name="CustomShape 610"/>
          <p:cNvSpPr/>
          <p:nvPr/>
        </p:nvSpPr>
        <p:spPr>
          <a:xfrm>
            <a:off x="1046160" y="1330200"/>
            <a:ext cx="496800" cy="341280"/>
          </a:xfrm>
          <a:prstGeom prst="ellipse">
            <a:avLst/>
          </a:prstGeom>
          <a:blipFill>
            <a:blip r:embed="rId1"/>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PIP3</a:t>
            </a:r>
            <a:endParaRPr b="0" lang="pt-BR" sz="1800" spc="-1" strike="noStrike">
              <a:solidFill>
                <a:srgbClr val="ffffff"/>
              </a:solidFill>
              <a:uFill>
                <a:solidFill>
                  <a:srgbClr val="ffffff"/>
                </a:solidFill>
              </a:uFill>
              <a:latin typeface="Arial"/>
            </a:endParaRPr>
          </a:p>
        </p:txBody>
      </p:sp>
      <p:sp>
        <p:nvSpPr>
          <p:cNvPr id="2268" name="CustomShape 611"/>
          <p:cNvSpPr/>
          <p:nvPr/>
        </p:nvSpPr>
        <p:spPr>
          <a:xfrm>
            <a:off x="2901960" y="1103400"/>
            <a:ext cx="484200" cy="331560"/>
          </a:xfrm>
          <a:prstGeom prst="ellipse">
            <a:avLst/>
          </a:prstGeom>
          <a:blipFill>
            <a:blip r:embed="rId2"/>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PIP2</a:t>
            </a:r>
            <a:endParaRPr b="0" lang="pt-BR" sz="1800" spc="-1" strike="noStrike">
              <a:solidFill>
                <a:srgbClr val="ffffff"/>
              </a:solidFill>
              <a:uFill>
                <a:solidFill>
                  <a:srgbClr val="ffffff"/>
                </a:solidFill>
              </a:uFill>
              <a:latin typeface="Arial"/>
            </a:endParaRPr>
          </a:p>
        </p:txBody>
      </p:sp>
      <p:sp>
        <p:nvSpPr>
          <p:cNvPr id="2269" name="CustomShape 612"/>
          <p:cNvSpPr/>
          <p:nvPr/>
        </p:nvSpPr>
        <p:spPr>
          <a:xfrm>
            <a:off x="3780720" y="1230480"/>
            <a:ext cx="456120" cy="285480"/>
          </a:xfrm>
          <a:custGeom>
            <a:avLst/>
            <a:gdLst/>
            <a:ahLst/>
            <a:rect l="0" t="0" r="r" b="b"/>
            <a:pathLst>
              <a:path w="1268" h="795">
                <a:moveTo>
                  <a:pt x="244" y="0"/>
                </a:moveTo>
                <a:lnTo>
                  <a:pt x="1023" y="0"/>
                </a:lnTo>
                <a:lnTo>
                  <a:pt x="1267" y="244"/>
                </a:lnTo>
                <a:lnTo>
                  <a:pt x="1267" y="549"/>
                </a:lnTo>
                <a:lnTo>
                  <a:pt x="1023" y="794"/>
                </a:lnTo>
                <a:lnTo>
                  <a:pt x="244" y="794"/>
                </a:lnTo>
                <a:lnTo>
                  <a:pt x="0" y="549"/>
                </a:lnTo>
                <a:lnTo>
                  <a:pt x="0" y="244"/>
                </a:lnTo>
                <a:lnTo>
                  <a:pt x="244" y="0"/>
                </a:lnTo>
              </a:path>
            </a:pathLst>
          </a:custGeom>
          <a:gradFill>
            <a:gsLst>
              <a:gs pos="0">
                <a:srgbClr val="ff0000"/>
              </a:gs>
              <a:gs pos="50000">
                <a:srgbClr val="ff964f"/>
              </a:gs>
              <a:gs pos="100000">
                <a:srgbClr val="ff0000"/>
              </a:gs>
            </a:gsLst>
            <a:lin ang="5400000"/>
          </a:gradFill>
          <a:ln>
            <a:noFill/>
          </a:ln>
          <a:effectLst>
            <a:outerShdw dist="17819" dir="2700000">
              <a:srgbClr val="990000"/>
            </a:outerShdw>
          </a:effectLst>
        </p:spPr>
        <p:style>
          <a:lnRef idx="0"/>
          <a:fillRef idx="0"/>
          <a:effectRef idx="0"/>
          <a:fontRef idx="minor"/>
        </p:style>
      </p:sp>
      <p:sp>
        <p:nvSpPr>
          <p:cNvPr id="2270" name="CustomShape 613"/>
          <p:cNvSpPr/>
          <p:nvPr/>
        </p:nvSpPr>
        <p:spPr>
          <a:xfrm>
            <a:off x="3619440" y="1230480"/>
            <a:ext cx="456120" cy="285480"/>
          </a:xfrm>
          <a:custGeom>
            <a:avLst/>
            <a:gdLst/>
            <a:ahLst/>
            <a:rect l="0" t="0" r="r" b="b"/>
            <a:pathLst>
              <a:path w="1268" h="795">
                <a:moveTo>
                  <a:pt x="244" y="0"/>
                </a:moveTo>
                <a:lnTo>
                  <a:pt x="1023" y="0"/>
                </a:lnTo>
                <a:lnTo>
                  <a:pt x="1267" y="244"/>
                </a:lnTo>
                <a:lnTo>
                  <a:pt x="1267" y="549"/>
                </a:lnTo>
                <a:lnTo>
                  <a:pt x="1023" y="794"/>
                </a:lnTo>
                <a:lnTo>
                  <a:pt x="244" y="794"/>
                </a:lnTo>
                <a:lnTo>
                  <a:pt x="0" y="549"/>
                </a:lnTo>
                <a:lnTo>
                  <a:pt x="0" y="244"/>
                </a:lnTo>
                <a:lnTo>
                  <a:pt x="244" y="0"/>
                </a:lnTo>
              </a:path>
            </a:pathLst>
          </a:custGeom>
          <a:gradFill>
            <a:gsLst>
              <a:gs pos="0">
                <a:srgbClr val="99cc00"/>
              </a:gs>
              <a:gs pos="50000">
                <a:srgbClr val="e7ffa3"/>
              </a:gs>
              <a:gs pos="100000">
                <a:srgbClr val="99cc00"/>
              </a:gs>
            </a:gsLst>
            <a:lin ang="5400000"/>
          </a:gradFill>
          <a:ln>
            <a:noFill/>
          </a:ln>
        </p:spPr>
        <p:style>
          <a:lnRef idx="0"/>
          <a:fillRef idx="0"/>
          <a:effectRef idx="0"/>
          <a:fontRef idx="minor"/>
        </p:style>
      </p:sp>
      <p:sp>
        <p:nvSpPr>
          <p:cNvPr id="2271" name="CustomShape 614"/>
          <p:cNvSpPr/>
          <p:nvPr/>
        </p:nvSpPr>
        <p:spPr>
          <a:xfrm>
            <a:off x="3696840" y="1279800"/>
            <a:ext cx="4827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PI3K</a:t>
            </a:r>
            <a:endParaRPr b="0" lang="pt-BR" sz="1800" spc="-1" strike="noStrike">
              <a:solidFill>
                <a:srgbClr val="ffffff"/>
              </a:solidFill>
              <a:uFill>
                <a:solidFill>
                  <a:srgbClr val="ffffff"/>
                </a:solidFill>
              </a:uFill>
              <a:latin typeface="Arial"/>
            </a:endParaRPr>
          </a:p>
        </p:txBody>
      </p:sp>
      <p:sp>
        <p:nvSpPr>
          <p:cNvPr id="2272" name="CustomShape 615"/>
          <p:cNvSpPr/>
          <p:nvPr/>
        </p:nvSpPr>
        <p:spPr>
          <a:xfrm>
            <a:off x="4108320" y="1217520"/>
            <a:ext cx="388800" cy="2541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273" name="CustomShape 616"/>
          <p:cNvSpPr/>
          <p:nvPr/>
        </p:nvSpPr>
        <p:spPr>
          <a:xfrm>
            <a:off x="4199040" y="128268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274" name="CustomShape 617"/>
          <p:cNvSpPr/>
          <p:nvPr/>
        </p:nvSpPr>
        <p:spPr>
          <a:xfrm>
            <a:off x="4183200" y="1270080"/>
            <a:ext cx="24084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275" name="CustomShape 618"/>
          <p:cNvSpPr/>
          <p:nvPr/>
        </p:nvSpPr>
        <p:spPr>
          <a:xfrm>
            <a:off x="4659480" y="1162080"/>
            <a:ext cx="388440" cy="253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276" name="CustomShape 619"/>
          <p:cNvSpPr/>
          <p:nvPr/>
        </p:nvSpPr>
        <p:spPr>
          <a:xfrm>
            <a:off x="4750200" y="122688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277" name="CustomShape 620"/>
          <p:cNvSpPr/>
          <p:nvPr/>
        </p:nvSpPr>
        <p:spPr>
          <a:xfrm>
            <a:off x="4734360" y="1214280"/>
            <a:ext cx="24048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278" name="CustomShape 621"/>
          <p:cNvSpPr/>
          <p:nvPr/>
        </p:nvSpPr>
        <p:spPr>
          <a:xfrm>
            <a:off x="6032520" y="1104840"/>
            <a:ext cx="482760" cy="331920"/>
          </a:xfrm>
          <a:prstGeom prst="ellipse">
            <a:avLst/>
          </a:prstGeom>
          <a:blipFill>
            <a:blip r:embed="rId3"/>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PIP2</a:t>
            </a:r>
            <a:endParaRPr b="0" lang="pt-BR" sz="1800" spc="-1" strike="noStrike">
              <a:solidFill>
                <a:srgbClr val="ffffff"/>
              </a:solidFill>
              <a:uFill>
                <a:solidFill>
                  <a:srgbClr val="ffffff"/>
                </a:solidFill>
              </a:uFill>
              <a:latin typeface="Arial"/>
            </a:endParaRPr>
          </a:p>
        </p:txBody>
      </p:sp>
      <p:sp>
        <p:nvSpPr>
          <p:cNvPr id="2279" name="CustomShape 622"/>
          <p:cNvSpPr/>
          <p:nvPr/>
        </p:nvSpPr>
        <p:spPr>
          <a:xfrm>
            <a:off x="4603680" y="1521000"/>
            <a:ext cx="388800" cy="253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280" name="CustomShape 623"/>
          <p:cNvSpPr/>
          <p:nvPr/>
        </p:nvSpPr>
        <p:spPr>
          <a:xfrm>
            <a:off x="4694400" y="158580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281" name="CustomShape 624"/>
          <p:cNvSpPr/>
          <p:nvPr/>
        </p:nvSpPr>
        <p:spPr>
          <a:xfrm>
            <a:off x="4678560" y="1573200"/>
            <a:ext cx="24084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282" name="CustomShape 625"/>
          <p:cNvSpPr/>
          <p:nvPr/>
        </p:nvSpPr>
        <p:spPr>
          <a:xfrm>
            <a:off x="3013200" y="3160800"/>
            <a:ext cx="653760" cy="261720"/>
          </a:xfrm>
          <a:custGeom>
            <a:avLst/>
            <a:gdLst/>
            <a:ahLst/>
            <a:rect l="0" t="0" r="r" b="b"/>
            <a:pathLst>
              <a:path w="1818" h="728">
                <a:moveTo>
                  <a:pt x="224" y="0"/>
                </a:moveTo>
                <a:lnTo>
                  <a:pt x="1592" y="0"/>
                </a:lnTo>
                <a:lnTo>
                  <a:pt x="1817" y="224"/>
                </a:lnTo>
                <a:lnTo>
                  <a:pt x="1817" y="503"/>
                </a:lnTo>
                <a:lnTo>
                  <a:pt x="1592" y="727"/>
                </a:lnTo>
                <a:lnTo>
                  <a:pt x="224" y="727"/>
                </a:lnTo>
                <a:lnTo>
                  <a:pt x="0" y="503"/>
                </a:lnTo>
                <a:lnTo>
                  <a:pt x="0" y="224"/>
                </a:lnTo>
                <a:lnTo>
                  <a:pt x="224"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2283" name="CustomShape 626"/>
          <p:cNvSpPr/>
          <p:nvPr/>
        </p:nvSpPr>
        <p:spPr>
          <a:xfrm rot="21476400">
            <a:off x="3362760" y="3273840"/>
            <a:ext cx="266040" cy="94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84" name="CustomShape 627"/>
          <p:cNvSpPr/>
          <p:nvPr/>
        </p:nvSpPr>
        <p:spPr>
          <a:xfrm>
            <a:off x="3178800" y="3213000"/>
            <a:ext cx="1972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p38</a:t>
            </a:r>
            <a:endParaRPr b="0" lang="pt-BR" sz="1800" spc="-1" strike="noStrike">
              <a:solidFill>
                <a:srgbClr val="ffffff"/>
              </a:solidFill>
              <a:uFill>
                <a:solidFill>
                  <a:srgbClr val="ffffff"/>
                </a:solidFill>
              </a:uFill>
              <a:latin typeface="Arial"/>
            </a:endParaRPr>
          </a:p>
        </p:txBody>
      </p:sp>
      <p:sp>
        <p:nvSpPr>
          <p:cNvPr id="2285" name="CustomShape 628"/>
          <p:cNvSpPr/>
          <p:nvPr/>
        </p:nvSpPr>
        <p:spPr>
          <a:xfrm>
            <a:off x="2978280" y="2443320"/>
            <a:ext cx="706320" cy="282240"/>
          </a:xfrm>
          <a:custGeom>
            <a:avLst/>
            <a:gdLst/>
            <a:ahLst/>
            <a:rect l="0" t="0" r="r" b="b"/>
            <a:pathLst>
              <a:path w="1964" h="786">
                <a:moveTo>
                  <a:pt x="241" y="0"/>
                </a:moveTo>
                <a:lnTo>
                  <a:pt x="1721" y="0"/>
                </a:lnTo>
                <a:lnTo>
                  <a:pt x="1963" y="241"/>
                </a:lnTo>
                <a:lnTo>
                  <a:pt x="1963" y="543"/>
                </a:lnTo>
                <a:lnTo>
                  <a:pt x="1721" y="785"/>
                </a:lnTo>
                <a:lnTo>
                  <a:pt x="241" y="785"/>
                </a:lnTo>
                <a:lnTo>
                  <a:pt x="0" y="543"/>
                </a:lnTo>
                <a:lnTo>
                  <a:pt x="0" y="241"/>
                </a:lnTo>
                <a:lnTo>
                  <a:pt x="241"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2286" name="CustomShape 629"/>
          <p:cNvSpPr/>
          <p:nvPr/>
        </p:nvSpPr>
        <p:spPr>
          <a:xfrm rot="21476400">
            <a:off x="3355560" y="2565360"/>
            <a:ext cx="287640" cy="102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87" name="CustomShape 630"/>
          <p:cNvSpPr/>
          <p:nvPr/>
        </p:nvSpPr>
        <p:spPr>
          <a:xfrm>
            <a:off x="3064680" y="2531520"/>
            <a:ext cx="4197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MKK3/6</a:t>
            </a:r>
            <a:endParaRPr b="0" lang="pt-BR" sz="1800" spc="-1" strike="noStrike">
              <a:solidFill>
                <a:srgbClr val="ffffff"/>
              </a:solidFill>
              <a:uFill>
                <a:solidFill>
                  <a:srgbClr val="ffffff"/>
                </a:solidFill>
              </a:uFill>
              <a:latin typeface="Arial"/>
            </a:endParaRPr>
          </a:p>
        </p:txBody>
      </p:sp>
      <p:sp>
        <p:nvSpPr>
          <p:cNvPr id="2288" name="CustomShape 631"/>
          <p:cNvSpPr/>
          <p:nvPr/>
        </p:nvSpPr>
        <p:spPr>
          <a:xfrm>
            <a:off x="4397400" y="2717640"/>
            <a:ext cx="639720" cy="257400"/>
          </a:xfrm>
          <a:custGeom>
            <a:avLst/>
            <a:gdLst/>
            <a:ahLst/>
            <a:rect l="0" t="0" r="r" b="b"/>
            <a:pathLst>
              <a:path w="1779" h="717">
                <a:moveTo>
                  <a:pt x="220" y="0"/>
                </a:moveTo>
                <a:lnTo>
                  <a:pt x="1557" y="0"/>
                </a:lnTo>
                <a:lnTo>
                  <a:pt x="1778" y="220"/>
                </a:lnTo>
                <a:lnTo>
                  <a:pt x="1778" y="495"/>
                </a:lnTo>
                <a:lnTo>
                  <a:pt x="1557" y="716"/>
                </a:lnTo>
                <a:lnTo>
                  <a:pt x="220" y="716"/>
                </a:lnTo>
                <a:lnTo>
                  <a:pt x="0" y="495"/>
                </a:lnTo>
                <a:lnTo>
                  <a:pt x="0" y="220"/>
                </a:lnTo>
                <a:lnTo>
                  <a:pt x="220" y="0"/>
                </a:lnTo>
              </a:path>
            </a:pathLst>
          </a:custGeom>
          <a:gradFill>
            <a:gsLst>
              <a:gs pos="0">
                <a:srgbClr val="006c00"/>
              </a:gs>
              <a:gs pos="50000">
                <a:srgbClr val="00ff00"/>
              </a:gs>
              <a:gs pos="100000">
                <a:srgbClr val="006c00"/>
              </a:gs>
            </a:gsLst>
            <a:lin ang="5400000"/>
          </a:gradFill>
          <a:ln>
            <a:noFill/>
          </a:ln>
        </p:spPr>
        <p:style>
          <a:lnRef idx="0"/>
          <a:fillRef idx="0"/>
          <a:effectRef idx="0"/>
          <a:fontRef idx="minor"/>
        </p:style>
      </p:sp>
      <p:sp>
        <p:nvSpPr>
          <p:cNvPr id="2289" name="CustomShape 632"/>
          <p:cNvSpPr/>
          <p:nvPr/>
        </p:nvSpPr>
        <p:spPr>
          <a:xfrm rot="21476400">
            <a:off x="4705560" y="2806200"/>
            <a:ext cx="329760" cy="137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90" name="CustomShape 633"/>
          <p:cNvSpPr/>
          <p:nvPr/>
        </p:nvSpPr>
        <p:spPr>
          <a:xfrm>
            <a:off x="4582440" y="2787120"/>
            <a:ext cx="22932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FAK</a:t>
            </a:r>
            <a:endParaRPr b="0" lang="pt-BR" sz="1800" spc="-1" strike="noStrike">
              <a:solidFill>
                <a:srgbClr val="ffffff"/>
              </a:solidFill>
              <a:uFill>
                <a:solidFill>
                  <a:srgbClr val="ffffff"/>
                </a:solidFill>
              </a:uFill>
              <a:latin typeface="Arial"/>
            </a:endParaRPr>
          </a:p>
        </p:txBody>
      </p:sp>
      <p:sp>
        <p:nvSpPr>
          <p:cNvPr id="2291" name="CustomShape 634"/>
          <p:cNvSpPr/>
          <p:nvPr/>
        </p:nvSpPr>
        <p:spPr>
          <a:xfrm rot="530400">
            <a:off x="4410000" y="2949120"/>
            <a:ext cx="662040" cy="2858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366fb"/>
              </a:gs>
              <a:gs pos="100000">
                <a:srgbClr val="df8efc"/>
              </a:gs>
            </a:gsLst>
            <a:lin ang="5730000"/>
          </a:gradFill>
          <a:ln>
            <a:noFill/>
          </a:ln>
        </p:spPr>
        <p:style>
          <a:lnRef idx="0"/>
          <a:fillRef idx="0"/>
          <a:effectRef idx="0"/>
          <a:fontRef idx="minor"/>
        </p:style>
      </p:sp>
      <p:sp>
        <p:nvSpPr>
          <p:cNvPr id="2292" name="CustomShape 635"/>
          <p:cNvSpPr/>
          <p:nvPr/>
        </p:nvSpPr>
        <p:spPr>
          <a:xfrm rot="31200">
            <a:off x="4660560" y="3085920"/>
            <a:ext cx="376920" cy="1324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293" name="CustomShape 636"/>
          <p:cNvSpPr/>
          <p:nvPr/>
        </p:nvSpPr>
        <p:spPr>
          <a:xfrm>
            <a:off x="4451040" y="2988720"/>
            <a:ext cx="5425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Paxillin</a:t>
            </a:r>
            <a:endParaRPr b="0" lang="pt-BR" sz="1800" spc="-1" strike="noStrike">
              <a:solidFill>
                <a:srgbClr val="ffffff"/>
              </a:solidFill>
              <a:uFill>
                <a:solidFill>
                  <a:srgbClr val="ffffff"/>
                </a:solidFill>
              </a:uFill>
              <a:latin typeface="Arial"/>
            </a:endParaRPr>
          </a:p>
        </p:txBody>
      </p:sp>
      <p:sp>
        <p:nvSpPr>
          <p:cNvPr id="2294" name="CustomShape 637"/>
          <p:cNvSpPr/>
          <p:nvPr/>
        </p:nvSpPr>
        <p:spPr>
          <a:xfrm>
            <a:off x="5251320" y="2471760"/>
            <a:ext cx="812880" cy="3398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f4a4a"/>
              </a:gs>
              <a:gs pos="100000">
                <a:srgbClr val="ff8989"/>
              </a:gs>
            </a:gsLst>
            <a:lin ang="2700000"/>
          </a:gradFill>
          <a:ln w="9360">
            <a:solidFill>
              <a:srgbClr val="000000"/>
            </a:solidFill>
            <a:round/>
          </a:ln>
        </p:spPr>
        <p:style>
          <a:lnRef idx="0"/>
          <a:fillRef idx="0"/>
          <a:effectRef idx="0"/>
          <a:fontRef idx="minor"/>
        </p:style>
      </p:sp>
      <p:sp>
        <p:nvSpPr>
          <p:cNvPr id="2295" name="CustomShape 638"/>
          <p:cNvSpPr/>
          <p:nvPr/>
        </p:nvSpPr>
        <p:spPr>
          <a:xfrm rot="557400">
            <a:off x="5703480" y="2688840"/>
            <a:ext cx="232200" cy="716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296" name="CustomShape 639"/>
          <p:cNvSpPr/>
          <p:nvPr/>
        </p:nvSpPr>
        <p:spPr>
          <a:xfrm>
            <a:off x="5378400" y="2541240"/>
            <a:ext cx="38268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SHC</a:t>
            </a:r>
            <a:endParaRPr b="0" lang="pt-BR" sz="1800" spc="-1" strike="noStrike">
              <a:solidFill>
                <a:srgbClr val="ffffff"/>
              </a:solidFill>
              <a:uFill>
                <a:solidFill>
                  <a:srgbClr val="ffffff"/>
                </a:solidFill>
              </a:uFill>
              <a:latin typeface="Arial"/>
            </a:endParaRPr>
          </a:p>
        </p:txBody>
      </p:sp>
      <p:sp>
        <p:nvSpPr>
          <p:cNvPr id="2297" name="CustomShape 640"/>
          <p:cNvSpPr/>
          <p:nvPr/>
        </p:nvSpPr>
        <p:spPr>
          <a:xfrm rot="530400">
            <a:off x="5438880" y="2276280"/>
            <a:ext cx="672840" cy="291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2298" name="CustomShape 641"/>
          <p:cNvSpPr/>
          <p:nvPr/>
        </p:nvSpPr>
        <p:spPr>
          <a:xfrm rot="31200">
            <a:off x="5693400" y="2415960"/>
            <a:ext cx="383040" cy="13536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299" name="CustomShape 642"/>
          <p:cNvSpPr/>
          <p:nvPr/>
        </p:nvSpPr>
        <p:spPr>
          <a:xfrm>
            <a:off x="5481720" y="2324160"/>
            <a:ext cx="45900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GRB2</a:t>
            </a:r>
            <a:endParaRPr b="0" lang="pt-BR" sz="1800" spc="-1" strike="noStrike">
              <a:solidFill>
                <a:srgbClr val="ffffff"/>
              </a:solidFill>
              <a:uFill>
                <a:solidFill>
                  <a:srgbClr val="ffffff"/>
                </a:solidFill>
              </a:uFill>
              <a:latin typeface="Arial"/>
            </a:endParaRPr>
          </a:p>
        </p:txBody>
      </p:sp>
      <p:sp>
        <p:nvSpPr>
          <p:cNvPr id="2300" name="CustomShape 643"/>
          <p:cNvSpPr/>
          <p:nvPr/>
        </p:nvSpPr>
        <p:spPr>
          <a:xfrm rot="530400">
            <a:off x="5832000" y="2452680"/>
            <a:ext cx="719280" cy="30960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366fb"/>
              </a:gs>
              <a:gs pos="100000">
                <a:srgbClr val="df8efc"/>
              </a:gs>
            </a:gsLst>
            <a:lin ang="5730000"/>
          </a:gradFill>
          <a:ln>
            <a:noFill/>
          </a:ln>
        </p:spPr>
        <p:style>
          <a:lnRef idx="0"/>
          <a:fillRef idx="0"/>
          <a:effectRef idx="0"/>
          <a:fontRef idx="minor"/>
        </p:style>
      </p:sp>
      <p:sp>
        <p:nvSpPr>
          <p:cNvPr id="2301" name="CustomShape 644"/>
          <p:cNvSpPr/>
          <p:nvPr/>
        </p:nvSpPr>
        <p:spPr>
          <a:xfrm rot="31200">
            <a:off x="6104880" y="2601000"/>
            <a:ext cx="409680" cy="1436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302" name="CustomShape 645"/>
          <p:cNvSpPr/>
          <p:nvPr/>
        </p:nvSpPr>
        <p:spPr>
          <a:xfrm>
            <a:off x="5984280" y="2522160"/>
            <a:ext cx="38268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SOS</a:t>
            </a:r>
            <a:endParaRPr b="0" lang="pt-BR" sz="1800" spc="-1" strike="noStrike">
              <a:solidFill>
                <a:srgbClr val="ffffff"/>
              </a:solidFill>
              <a:uFill>
                <a:solidFill>
                  <a:srgbClr val="ffffff"/>
                </a:solidFill>
              </a:uFill>
              <a:latin typeface="Arial"/>
            </a:endParaRPr>
          </a:p>
        </p:txBody>
      </p:sp>
      <p:sp>
        <p:nvSpPr>
          <p:cNvPr id="2303" name="TextShape 646"/>
          <p:cNvSpPr txBox="1"/>
          <p:nvPr/>
        </p:nvSpPr>
        <p:spPr>
          <a:xfrm>
            <a:off x="123480" y="47160"/>
            <a:ext cx="2438280" cy="460440"/>
          </a:xfrm>
          <a:prstGeom prst="rect">
            <a:avLst/>
          </a:prstGeom>
          <a:noFill/>
          <a:ln>
            <a:noFill/>
          </a:ln>
        </p:spPr>
        <p:txBody>
          <a:bodyPr anchor="ctr"/>
          <a:p>
            <a:pPr algn="ctr"/>
            <a:r>
              <a:rPr b="1" lang="en-US" sz="1600" spc="-1" strike="noStrike">
                <a:solidFill>
                  <a:srgbClr val="ffff00"/>
                </a:solidFill>
                <a:uFill>
                  <a:solidFill>
                    <a:srgbClr val="ffffff"/>
                  </a:solidFill>
                </a:uFill>
                <a:latin typeface="Arial"/>
              </a:rPr>
              <a:t>VEGF Pathway</a:t>
            </a:r>
            <a:endParaRPr b="0" lang="pt-BR" sz="4400" spc="-1" strike="noStrike">
              <a:solidFill>
                <a:srgbClr val="000000"/>
              </a:solidFill>
              <a:uFill>
                <a:solidFill>
                  <a:srgbClr val="ffffff"/>
                </a:solidFill>
              </a:uFill>
              <a:latin typeface="Arial"/>
            </a:endParaRPr>
          </a:p>
        </p:txBody>
      </p:sp>
      <p:sp>
        <p:nvSpPr>
          <p:cNvPr id="2304" name="CustomShape 647"/>
          <p:cNvSpPr/>
          <p:nvPr/>
        </p:nvSpPr>
        <p:spPr>
          <a:xfrm>
            <a:off x="641520" y="3182760"/>
            <a:ext cx="388440" cy="2541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305" name="CustomShape 648"/>
          <p:cNvSpPr/>
          <p:nvPr/>
        </p:nvSpPr>
        <p:spPr>
          <a:xfrm>
            <a:off x="732240" y="324792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306" name="CustomShape 649"/>
          <p:cNvSpPr/>
          <p:nvPr/>
        </p:nvSpPr>
        <p:spPr>
          <a:xfrm>
            <a:off x="716400" y="3235320"/>
            <a:ext cx="24048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307" name="CustomShape 650"/>
          <p:cNvSpPr/>
          <p:nvPr/>
        </p:nvSpPr>
        <p:spPr>
          <a:xfrm>
            <a:off x="830160" y="3487680"/>
            <a:ext cx="387000" cy="2523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308" name="CustomShape 651"/>
          <p:cNvSpPr/>
          <p:nvPr/>
        </p:nvSpPr>
        <p:spPr>
          <a:xfrm>
            <a:off x="920520" y="3552120"/>
            <a:ext cx="193320" cy="1263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309" name="CustomShape 652"/>
          <p:cNvSpPr/>
          <p:nvPr/>
        </p:nvSpPr>
        <p:spPr>
          <a:xfrm>
            <a:off x="904680" y="3539880"/>
            <a:ext cx="23976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310" name="CustomShape 653"/>
          <p:cNvSpPr/>
          <p:nvPr/>
        </p:nvSpPr>
        <p:spPr>
          <a:xfrm>
            <a:off x="104760" y="3790800"/>
            <a:ext cx="388440" cy="2541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311" name="CustomShape 654"/>
          <p:cNvSpPr/>
          <p:nvPr/>
        </p:nvSpPr>
        <p:spPr>
          <a:xfrm>
            <a:off x="195480" y="3855960"/>
            <a:ext cx="194040" cy="1270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312" name="CustomShape 655"/>
          <p:cNvSpPr/>
          <p:nvPr/>
        </p:nvSpPr>
        <p:spPr>
          <a:xfrm>
            <a:off x="179640" y="3843360"/>
            <a:ext cx="24048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313" name="CustomShape 656"/>
          <p:cNvSpPr/>
          <p:nvPr/>
        </p:nvSpPr>
        <p:spPr>
          <a:xfrm rot="530400">
            <a:off x="195120" y="3922200"/>
            <a:ext cx="633600" cy="273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9b9b9b"/>
              </a:gs>
              <a:gs pos="100000">
                <a:srgbClr val="c8c8c8"/>
              </a:gs>
            </a:gsLst>
            <a:lin ang="5730000"/>
          </a:gradFill>
          <a:ln>
            <a:noFill/>
          </a:ln>
        </p:spPr>
        <p:style>
          <a:lnRef idx="0"/>
          <a:fillRef idx="0"/>
          <a:effectRef idx="0"/>
          <a:fontRef idx="minor"/>
        </p:style>
      </p:sp>
      <p:sp>
        <p:nvSpPr>
          <p:cNvPr id="2314" name="CustomShape 657"/>
          <p:cNvSpPr/>
          <p:nvPr/>
        </p:nvSpPr>
        <p:spPr>
          <a:xfrm rot="31200">
            <a:off x="435240" y="4053240"/>
            <a:ext cx="360720" cy="1267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315" name="CustomShape 658"/>
          <p:cNvSpPr/>
          <p:nvPr/>
        </p:nvSpPr>
        <p:spPr>
          <a:xfrm>
            <a:off x="272160" y="3969000"/>
            <a:ext cx="38880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BAD</a:t>
            </a:r>
            <a:endParaRPr b="0" lang="pt-BR" sz="1800" spc="-1" strike="noStrike">
              <a:solidFill>
                <a:srgbClr val="ffffff"/>
              </a:solidFill>
              <a:uFill>
                <a:solidFill>
                  <a:srgbClr val="ffffff"/>
                </a:solidFill>
              </a:uFill>
              <a:latin typeface="Arial"/>
            </a:endParaRPr>
          </a:p>
        </p:txBody>
      </p:sp>
      <p:sp>
        <p:nvSpPr>
          <p:cNvPr id="2316" name="CustomShape 659"/>
          <p:cNvSpPr/>
          <p:nvPr/>
        </p:nvSpPr>
        <p:spPr>
          <a:xfrm>
            <a:off x="831960" y="4253040"/>
            <a:ext cx="387000" cy="2523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2317" name="CustomShape 660"/>
          <p:cNvSpPr/>
          <p:nvPr/>
        </p:nvSpPr>
        <p:spPr>
          <a:xfrm>
            <a:off x="922320" y="4317480"/>
            <a:ext cx="193320" cy="1263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2318" name="CustomShape 661"/>
          <p:cNvSpPr/>
          <p:nvPr/>
        </p:nvSpPr>
        <p:spPr>
          <a:xfrm>
            <a:off x="906480" y="4305240"/>
            <a:ext cx="239760" cy="19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8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2319" name="CustomShape 662"/>
          <p:cNvSpPr/>
          <p:nvPr/>
        </p:nvSpPr>
        <p:spPr>
          <a:xfrm>
            <a:off x="938160" y="4341960"/>
            <a:ext cx="816120" cy="2746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d88500"/>
              </a:gs>
              <a:gs pos="100000">
                <a:srgbClr val="ffd48f"/>
              </a:gs>
            </a:gsLst>
            <a:lin ang="5400000"/>
          </a:gradFill>
          <a:ln w="9360">
            <a:solidFill>
              <a:srgbClr val="000000"/>
            </a:solidFill>
            <a:round/>
          </a:ln>
        </p:spPr>
        <p:style>
          <a:lnRef idx="0"/>
          <a:fillRef idx="0"/>
          <a:effectRef idx="0"/>
          <a:fontRef idx="minor"/>
        </p:style>
      </p:sp>
      <p:sp>
        <p:nvSpPr>
          <p:cNvPr id="2320" name="CustomShape 663"/>
          <p:cNvSpPr/>
          <p:nvPr/>
        </p:nvSpPr>
        <p:spPr>
          <a:xfrm rot="21020400">
            <a:off x="1427040" y="4519800"/>
            <a:ext cx="281160" cy="68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21" name="CustomShape 664"/>
          <p:cNvSpPr/>
          <p:nvPr/>
        </p:nvSpPr>
        <p:spPr>
          <a:xfrm>
            <a:off x="983880" y="4416120"/>
            <a:ext cx="6753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Caspase9</a:t>
            </a:r>
            <a:endParaRPr b="0" lang="pt-BR" sz="1800" spc="-1" strike="noStrike">
              <a:solidFill>
                <a:srgbClr val="ffffff"/>
              </a:solidFill>
              <a:uFill>
                <a:solidFill>
                  <a:srgbClr val="ffffff"/>
                </a:solidFill>
              </a:uFill>
              <a:latin typeface="Arial"/>
            </a:endParaRPr>
          </a:p>
        </p:txBody>
      </p:sp>
      <p:sp>
        <p:nvSpPr>
          <p:cNvPr id="2322" name="CustomShape 665"/>
          <p:cNvSpPr/>
          <p:nvPr/>
        </p:nvSpPr>
        <p:spPr>
          <a:xfrm>
            <a:off x="1468440" y="3990960"/>
            <a:ext cx="768240" cy="32076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88500"/>
              </a:gs>
              <a:gs pos="100000">
                <a:srgbClr val="ffd289"/>
              </a:gs>
            </a:gsLst>
            <a:lin ang="2700000"/>
          </a:gradFill>
          <a:ln w="9360">
            <a:solidFill>
              <a:srgbClr val="000000"/>
            </a:solidFill>
            <a:round/>
          </a:ln>
        </p:spPr>
        <p:style>
          <a:lnRef idx="0"/>
          <a:fillRef idx="0"/>
          <a:effectRef idx="0"/>
          <a:fontRef idx="minor"/>
        </p:style>
      </p:sp>
      <p:sp>
        <p:nvSpPr>
          <p:cNvPr id="2323" name="CustomShape 666"/>
          <p:cNvSpPr/>
          <p:nvPr/>
        </p:nvSpPr>
        <p:spPr>
          <a:xfrm rot="557400">
            <a:off x="1896840" y="4196160"/>
            <a:ext cx="218520" cy="67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24" name="CustomShape 667"/>
          <p:cNvSpPr/>
          <p:nvPr/>
        </p:nvSpPr>
        <p:spPr>
          <a:xfrm>
            <a:off x="1530360" y="4056480"/>
            <a:ext cx="5047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HSP90</a:t>
            </a:r>
            <a:endParaRPr b="0" lang="pt-BR" sz="1800" spc="-1" strike="noStrike">
              <a:solidFill>
                <a:srgbClr val="ffffff"/>
              </a:solidFill>
              <a:uFill>
                <a:solidFill>
                  <a:srgbClr val="ffffff"/>
                </a:solidFill>
              </a:uFill>
              <a:latin typeface="Arial"/>
            </a:endParaRPr>
          </a:p>
        </p:txBody>
      </p:sp>
      <p:sp>
        <p:nvSpPr>
          <p:cNvPr id="2325" name="CustomShape 668"/>
          <p:cNvSpPr/>
          <p:nvPr/>
        </p:nvSpPr>
        <p:spPr>
          <a:xfrm>
            <a:off x="1492200" y="3759120"/>
            <a:ext cx="822240" cy="2779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f4a4a"/>
              </a:gs>
              <a:gs pos="100000">
                <a:srgbClr val="ffabab"/>
              </a:gs>
            </a:gsLst>
            <a:lin ang="2700000"/>
          </a:gradFill>
          <a:ln w="9360">
            <a:solidFill>
              <a:srgbClr val="000000"/>
            </a:solidFill>
            <a:round/>
          </a:ln>
        </p:spPr>
        <p:style>
          <a:lnRef idx="0"/>
          <a:fillRef idx="0"/>
          <a:effectRef idx="0"/>
          <a:fontRef idx="minor"/>
        </p:style>
      </p:sp>
      <p:sp>
        <p:nvSpPr>
          <p:cNvPr id="2326" name="CustomShape 669"/>
          <p:cNvSpPr/>
          <p:nvPr/>
        </p:nvSpPr>
        <p:spPr>
          <a:xfrm rot="21020400">
            <a:off x="1984320" y="3938400"/>
            <a:ext cx="283320" cy="694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27" name="CustomShape 670"/>
          <p:cNvSpPr/>
          <p:nvPr/>
        </p:nvSpPr>
        <p:spPr>
          <a:xfrm>
            <a:off x="1602360" y="3828600"/>
            <a:ext cx="45288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2328" name="CustomShape 671"/>
          <p:cNvSpPr/>
          <p:nvPr/>
        </p:nvSpPr>
        <p:spPr>
          <a:xfrm>
            <a:off x="3214080" y="3990960"/>
            <a:ext cx="654480" cy="262080"/>
          </a:xfrm>
          <a:custGeom>
            <a:avLst/>
            <a:gdLst/>
            <a:ahLst/>
            <a:rect l="0" t="0" r="r" b="b"/>
            <a:pathLst>
              <a:path w="1820" h="730">
                <a:moveTo>
                  <a:pt x="224" y="0"/>
                </a:moveTo>
                <a:lnTo>
                  <a:pt x="1594" y="0"/>
                </a:lnTo>
                <a:lnTo>
                  <a:pt x="1819" y="224"/>
                </a:lnTo>
                <a:lnTo>
                  <a:pt x="1819" y="504"/>
                </a:lnTo>
                <a:lnTo>
                  <a:pt x="1594" y="729"/>
                </a:lnTo>
                <a:lnTo>
                  <a:pt x="224" y="729"/>
                </a:lnTo>
                <a:lnTo>
                  <a:pt x="0" y="504"/>
                </a:lnTo>
                <a:lnTo>
                  <a:pt x="0" y="224"/>
                </a:lnTo>
                <a:lnTo>
                  <a:pt x="224"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2329" name="CustomShape 672"/>
          <p:cNvSpPr/>
          <p:nvPr/>
        </p:nvSpPr>
        <p:spPr>
          <a:xfrm rot="21476400">
            <a:off x="3564000" y="4104360"/>
            <a:ext cx="266400" cy="94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30" name="CustomShape 673"/>
          <p:cNvSpPr/>
          <p:nvPr/>
        </p:nvSpPr>
        <p:spPr>
          <a:xfrm>
            <a:off x="3168720" y="4043520"/>
            <a:ext cx="90792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lIns="0" rIns="0" tIns="0" bIns="0"/>
          <a:p>
            <a:pPr/>
            <a:r>
              <a:rPr b="1" lang="en-US" sz="900" spc="-1" strike="noStrike">
                <a:solidFill>
                  <a:srgbClr val="ffffff"/>
                </a:solidFill>
                <a:uFill>
                  <a:solidFill>
                    <a:srgbClr val="ffffff"/>
                  </a:solidFill>
                </a:uFill>
                <a:latin typeface="Arial"/>
              </a:rPr>
              <a:t>MAPKAPK2/3</a:t>
            </a:r>
            <a:endParaRPr b="0" lang="pt-BR" sz="1800" spc="-1" strike="noStrike">
              <a:solidFill>
                <a:srgbClr val="ffffff"/>
              </a:solidFill>
              <a:uFill>
                <a:solidFill>
                  <a:srgbClr val="ffffff"/>
                </a:solidFill>
              </a:uFill>
              <a:latin typeface="Arial"/>
            </a:endParaRPr>
          </a:p>
        </p:txBody>
      </p:sp>
      <p:sp>
        <p:nvSpPr>
          <p:cNvPr id="2331" name="CustomShape 674"/>
          <p:cNvSpPr/>
          <p:nvPr/>
        </p:nvSpPr>
        <p:spPr>
          <a:xfrm>
            <a:off x="3674880" y="538524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332" name="CustomShape 675"/>
          <p:cNvSpPr/>
          <p:nvPr/>
        </p:nvSpPr>
        <p:spPr>
          <a:xfrm rot="21476400">
            <a:off x="3729240" y="553752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33" name="CustomShape 676"/>
          <p:cNvSpPr/>
          <p:nvPr/>
        </p:nvSpPr>
        <p:spPr>
          <a:xfrm>
            <a:off x="3544920" y="5385240"/>
            <a:ext cx="15912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334" name="CustomShape 677"/>
          <p:cNvSpPr/>
          <p:nvPr/>
        </p:nvSpPr>
        <p:spPr>
          <a:xfrm rot="21476400">
            <a:off x="3599640" y="5537520"/>
            <a:ext cx="8568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35" name="CustomShape 678"/>
          <p:cNvSpPr/>
          <p:nvPr/>
        </p:nvSpPr>
        <p:spPr>
          <a:xfrm>
            <a:off x="3421800" y="5385240"/>
            <a:ext cx="157680" cy="225360"/>
          </a:xfrm>
          <a:prstGeom prst="ellipse">
            <a:avLst/>
          </a:prstGeom>
          <a:gradFill>
            <a:gsLst>
              <a:gs pos="0">
                <a:srgbClr val="019eff"/>
              </a:gs>
              <a:gs pos="100000">
                <a:srgbClr val="0160b7"/>
              </a:gs>
            </a:gsLst>
            <a:lin ang="2700000"/>
          </a:gradFill>
          <a:ln w="9360">
            <a:solidFill>
              <a:srgbClr val="dec1fb"/>
            </a:solidFill>
            <a:miter/>
          </a:ln>
        </p:spPr>
        <p:style>
          <a:lnRef idx="0"/>
          <a:fillRef idx="0"/>
          <a:effectRef idx="0"/>
          <a:fontRef idx="minor"/>
        </p:style>
      </p:sp>
      <p:sp>
        <p:nvSpPr>
          <p:cNvPr id="2336" name="CustomShape 679"/>
          <p:cNvSpPr/>
          <p:nvPr/>
        </p:nvSpPr>
        <p:spPr>
          <a:xfrm rot="21476400">
            <a:off x="3476160" y="553752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37" name="CustomShape 680"/>
          <p:cNvSpPr/>
          <p:nvPr/>
        </p:nvSpPr>
        <p:spPr>
          <a:xfrm>
            <a:off x="3291840" y="538524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338" name="CustomShape 681"/>
          <p:cNvSpPr/>
          <p:nvPr/>
        </p:nvSpPr>
        <p:spPr>
          <a:xfrm rot="21476400">
            <a:off x="3346200" y="553752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39" name="CustomShape 682"/>
          <p:cNvSpPr/>
          <p:nvPr/>
        </p:nvSpPr>
        <p:spPr>
          <a:xfrm>
            <a:off x="3165480" y="538524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340" name="CustomShape 683"/>
          <p:cNvSpPr/>
          <p:nvPr/>
        </p:nvSpPr>
        <p:spPr>
          <a:xfrm rot="21476400">
            <a:off x="3219840" y="553752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41" name="CustomShape 684"/>
          <p:cNvSpPr/>
          <p:nvPr/>
        </p:nvSpPr>
        <p:spPr>
          <a:xfrm>
            <a:off x="4299480" y="539208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342" name="CustomShape 685"/>
          <p:cNvSpPr/>
          <p:nvPr/>
        </p:nvSpPr>
        <p:spPr>
          <a:xfrm rot="21476400">
            <a:off x="4353840" y="554436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43" name="CustomShape 686"/>
          <p:cNvSpPr/>
          <p:nvPr/>
        </p:nvSpPr>
        <p:spPr>
          <a:xfrm>
            <a:off x="4169520" y="5392080"/>
            <a:ext cx="15912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344" name="CustomShape 687"/>
          <p:cNvSpPr/>
          <p:nvPr/>
        </p:nvSpPr>
        <p:spPr>
          <a:xfrm rot="21476400">
            <a:off x="4224240" y="5544360"/>
            <a:ext cx="8568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45" name="CustomShape 688"/>
          <p:cNvSpPr/>
          <p:nvPr/>
        </p:nvSpPr>
        <p:spPr>
          <a:xfrm>
            <a:off x="4046400" y="5392080"/>
            <a:ext cx="157680" cy="225360"/>
          </a:xfrm>
          <a:prstGeom prst="ellipse">
            <a:avLst/>
          </a:prstGeom>
          <a:gradFill>
            <a:gsLst>
              <a:gs pos="0">
                <a:srgbClr val="019eff"/>
              </a:gs>
              <a:gs pos="100000">
                <a:srgbClr val="0160b7"/>
              </a:gs>
            </a:gsLst>
            <a:lin ang="2700000"/>
          </a:gradFill>
          <a:ln w="9360">
            <a:solidFill>
              <a:srgbClr val="dec1fb"/>
            </a:solidFill>
            <a:miter/>
          </a:ln>
        </p:spPr>
        <p:style>
          <a:lnRef idx="0"/>
          <a:fillRef idx="0"/>
          <a:effectRef idx="0"/>
          <a:fontRef idx="minor"/>
        </p:style>
      </p:sp>
      <p:sp>
        <p:nvSpPr>
          <p:cNvPr id="2346" name="CustomShape 689"/>
          <p:cNvSpPr/>
          <p:nvPr/>
        </p:nvSpPr>
        <p:spPr>
          <a:xfrm rot="21476400">
            <a:off x="4100760" y="554436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47" name="CustomShape 690"/>
          <p:cNvSpPr/>
          <p:nvPr/>
        </p:nvSpPr>
        <p:spPr>
          <a:xfrm>
            <a:off x="3916440" y="539208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348" name="CustomShape 691"/>
          <p:cNvSpPr/>
          <p:nvPr/>
        </p:nvSpPr>
        <p:spPr>
          <a:xfrm rot="21476400">
            <a:off x="3970800" y="554436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49" name="CustomShape 692"/>
          <p:cNvSpPr/>
          <p:nvPr/>
        </p:nvSpPr>
        <p:spPr>
          <a:xfrm>
            <a:off x="3790080" y="5392080"/>
            <a:ext cx="157680" cy="225360"/>
          </a:xfrm>
          <a:prstGeom prst="ellipse">
            <a:avLst/>
          </a:prstGeom>
          <a:gradFill>
            <a:gsLst>
              <a:gs pos="0">
                <a:srgbClr val="00ffea"/>
              </a:gs>
              <a:gs pos="100000">
                <a:srgbClr val="00b8ab"/>
              </a:gs>
            </a:gsLst>
            <a:lin ang="2700000"/>
          </a:gradFill>
          <a:ln w="9360">
            <a:solidFill>
              <a:srgbClr val="dec1fb"/>
            </a:solidFill>
            <a:miter/>
          </a:ln>
        </p:spPr>
        <p:style>
          <a:lnRef idx="0"/>
          <a:fillRef idx="0"/>
          <a:effectRef idx="0"/>
          <a:fontRef idx="minor"/>
        </p:style>
      </p:sp>
      <p:sp>
        <p:nvSpPr>
          <p:cNvPr id="2350" name="CustomShape 693"/>
          <p:cNvSpPr/>
          <p:nvPr/>
        </p:nvSpPr>
        <p:spPr>
          <a:xfrm rot="21476400">
            <a:off x="3844440" y="5544360"/>
            <a:ext cx="84960" cy="53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51" name="CustomShape 694"/>
          <p:cNvSpPr/>
          <p:nvPr/>
        </p:nvSpPr>
        <p:spPr>
          <a:xfrm>
            <a:off x="3302280" y="5308560"/>
            <a:ext cx="96768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Actin </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Reorganization</a:t>
            </a:r>
            <a:endParaRPr b="0" lang="pt-BR" sz="1800" spc="-1" strike="noStrike">
              <a:solidFill>
                <a:srgbClr val="ffffff"/>
              </a:solidFill>
              <a:uFill>
                <a:solidFill>
                  <a:srgbClr val="ffffff"/>
                </a:solidFill>
              </a:uFill>
              <a:latin typeface="Arial"/>
            </a:endParaRPr>
          </a:p>
        </p:txBody>
      </p:sp>
      <p:sp>
        <p:nvSpPr>
          <p:cNvPr id="2352" name="CustomShape 695"/>
          <p:cNvSpPr/>
          <p:nvPr/>
        </p:nvSpPr>
        <p:spPr>
          <a:xfrm>
            <a:off x="6896160" y="2066760"/>
            <a:ext cx="484200" cy="331920"/>
          </a:xfrm>
          <a:prstGeom prst="ellipse">
            <a:avLst/>
          </a:prstGeom>
          <a:blipFill>
            <a:blip r:embed="rId4"/>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DAG</a:t>
            </a:r>
            <a:endParaRPr b="0" lang="pt-BR" sz="1800" spc="-1" strike="noStrike">
              <a:solidFill>
                <a:srgbClr val="ffffff"/>
              </a:solidFill>
              <a:uFill>
                <a:solidFill>
                  <a:srgbClr val="ffffff"/>
                </a:solidFill>
              </a:uFill>
              <a:latin typeface="Arial"/>
            </a:endParaRPr>
          </a:p>
        </p:txBody>
      </p:sp>
      <p:sp>
        <p:nvSpPr>
          <p:cNvPr id="2353" name="CustomShape 696"/>
          <p:cNvSpPr/>
          <p:nvPr/>
        </p:nvSpPr>
        <p:spPr>
          <a:xfrm>
            <a:off x="6380280" y="4419720"/>
            <a:ext cx="560880" cy="225360"/>
          </a:xfrm>
          <a:custGeom>
            <a:avLst/>
            <a:gdLst/>
            <a:ahLst/>
            <a:rect l="0" t="0" r="r" b="b"/>
            <a:pathLst>
              <a:path w="1559" h="628">
                <a:moveTo>
                  <a:pt x="193" y="0"/>
                </a:moveTo>
                <a:lnTo>
                  <a:pt x="1365" y="0"/>
                </a:lnTo>
                <a:lnTo>
                  <a:pt x="1558" y="193"/>
                </a:lnTo>
                <a:lnTo>
                  <a:pt x="1558" y="433"/>
                </a:lnTo>
                <a:lnTo>
                  <a:pt x="1365" y="627"/>
                </a:lnTo>
                <a:lnTo>
                  <a:pt x="193" y="627"/>
                </a:lnTo>
                <a:lnTo>
                  <a:pt x="0" y="433"/>
                </a:lnTo>
                <a:lnTo>
                  <a:pt x="0" y="193"/>
                </a:lnTo>
                <a:lnTo>
                  <a:pt x="193"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2354" name="CustomShape 697"/>
          <p:cNvSpPr/>
          <p:nvPr/>
        </p:nvSpPr>
        <p:spPr>
          <a:xfrm rot="21476400">
            <a:off x="6679800" y="4517280"/>
            <a:ext cx="228240" cy="81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55" name="CustomShape 698"/>
          <p:cNvSpPr/>
          <p:nvPr/>
        </p:nvSpPr>
        <p:spPr>
          <a:xfrm>
            <a:off x="6399000" y="4473360"/>
            <a:ext cx="5889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ffff"/>
                </a:solidFill>
                <a:uFill>
                  <a:solidFill>
                    <a:srgbClr val="ffffff"/>
                  </a:solidFill>
                </a:uFill>
                <a:latin typeface="Arial"/>
              </a:rPr>
              <a:t>MEK1/2</a:t>
            </a:r>
            <a:endParaRPr b="0" lang="pt-BR" sz="1800" spc="-1" strike="noStrike">
              <a:solidFill>
                <a:srgbClr val="ffffff"/>
              </a:solidFill>
              <a:uFill>
                <a:solidFill>
                  <a:srgbClr val="ffffff"/>
                </a:solidFill>
              </a:uFill>
              <a:latin typeface="Arial"/>
            </a:endParaRPr>
          </a:p>
        </p:txBody>
      </p:sp>
      <p:sp>
        <p:nvSpPr>
          <p:cNvPr id="2356" name="CustomShape 699"/>
          <p:cNvSpPr/>
          <p:nvPr/>
        </p:nvSpPr>
        <p:spPr>
          <a:xfrm>
            <a:off x="5730840" y="3174840"/>
            <a:ext cx="714240" cy="312840"/>
          </a:xfrm>
          <a:custGeom>
            <a:avLst/>
            <a:gdLst/>
            <a:ahLst/>
            <a:rect l="l" t="t" r="r" b="b"/>
            <a:pathLst>
              <a:path w="974" h="449">
                <a:moveTo>
                  <a:pt x="205" y="95"/>
                </a:moveTo>
                <a:cubicBezTo>
                  <a:pt x="203" y="35"/>
                  <a:pt x="250" y="33"/>
                  <a:pt x="290" y="27"/>
                </a:cubicBezTo>
                <a:cubicBezTo>
                  <a:pt x="330" y="21"/>
                  <a:pt x="413" y="18"/>
                  <a:pt x="436" y="60"/>
                </a:cubicBezTo>
                <a:cubicBezTo>
                  <a:pt x="454" y="36"/>
                  <a:pt x="505" y="2"/>
                  <a:pt x="547" y="5"/>
                </a:cubicBezTo>
                <a:cubicBezTo>
                  <a:pt x="589" y="8"/>
                  <a:pt x="695" y="0"/>
                  <a:pt x="687" y="79"/>
                </a:cubicBezTo>
                <a:cubicBezTo>
                  <a:pt x="754" y="54"/>
                  <a:pt x="776" y="61"/>
                  <a:pt x="826" y="69"/>
                </a:cubicBezTo>
                <a:cubicBezTo>
                  <a:pt x="876" y="77"/>
                  <a:pt x="887" y="111"/>
                  <a:pt x="863" y="158"/>
                </a:cubicBezTo>
                <a:cubicBezTo>
                  <a:pt x="913" y="164"/>
                  <a:pt x="948" y="179"/>
                  <a:pt x="953" y="201"/>
                </a:cubicBezTo>
                <a:cubicBezTo>
                  <a:pt x="974" y="244"/>
                  <a:pt x="938" y="275"/>
                  <a:pt x="896" y="290"/>
                </a:cubicBezTo>
                <a:cubicBezTo>
                  <a:pt x="922" y="343"/>
                  <a:pt x="895" y="359"/>
                  <a:pt x="865" y="380"/>
                </a:cubicBezTo>
                <a:cubicBezTo>
                  <a:pt x="835" y="401"/>
                  <a:pt x="770" y="392"/>
                  <a:pt x="739" y="384"/>
                </a:cubicBezTo>
                <a:cubicBezTo>
                  <a:pt x="724" y="404"/>
                  <a:pt x="731" y="449"/>
                  <a:pt x="629" y="446"/>
                </a:cubicBezTo>
                <a:cubicBezTo>
                  <a:pt x="527" y="443"/>
                  <a:pt x="536" y="410"/>
                  <a:pt x="509" y="393"/>
                </a:cubicBezTo>
                <a:cubicBezTo>
                  <a:pt x="468" y="418"/>
                  <a:pt x="434" y="448"/>
                  <a:pt x="398" y="446"/>
                </a:cubicBezTo>
                <a:cubicBezTo>
                  <a:pt x="321" y="445"/>
                  <a:pt x="334" y="396"/>
                  <a:pt x="292" y="389"/>
                </a:cubicBezTo>
                <a:cubicBezTo>
                  <a:pt x="252" y="380"/>
                  <a:pt x="189" y="403"/>
                  <a:pt x="157" y="392"/>
                </a:cubicBezTo>
                <a:cubicBezTo>
                  <a:pt x="125" y="381"/>
                  <a:pt x="103" y="354"/>
                  <a:pt x="101" y="324"/>
                </a:cubicBezTo>
                <a:cubicBezTo>
                  <a:pt x="56" y="320"/>
                  <a:pt x="14" y="289"/>
                  <a:pt x="7" y="269"/>
                </a:cubicBezTo>
                <a:cubicBezTo>
                  <a:pt x="0" y="200"/>
                  <a:pt x="50" y="213"/>
                  <a:pt x="59" y="200"/>
                </a:cubicBezTo>
                <a:cubicBezTo>
                  <a:pt x="40" y="164"/>
                  <a:pt x="1" y="161"/>
                  <a:pt x="58" y="111"/>
                </a:cubicBezTo>
                <a:cubicBezTo>
                  <a:pt x="115" y="61"/>
                  <a:pt x="194" y="80"/>
                  <a:pt x="205" y="95"/>
                </a:cubicBezTo>
                <a:close/>
              </a:path>
            </a:pathLst>
          </a:custGeom>
          <a:gradFill>
            <a:gsLst>
              <a:gs pos="0">
                <a:srgbClr val="00ff00"/>
              </a:gs>
              <a:gs pos="100000">
                <a:srgbClr val="85ff85"/>
              </a:gs>
            </a:gsLst>
            <a:lin ang="5400000"/>
          </a:gradFill>
          <a:ln>
            <a:noFill/>
          </a:ln>
          <a:effectLst>
            <a:outerShdw dist="28496" dir="1574480">
              <a:srgbClr val="009900"/>
            </a:outerShdw>
          </a:effectLst>
        </p:spPr>
        <p:style>
          <a:lnRef idx="0"/>
          <a:fillRef idx="0"/>
          <a:effectRef idx="0"/>
          <a:fontRef idx="minor"/>
        </p:style>
      </p:sp>
      <p:sp>
        <p:nvSpPr>
          <p:cNvPr id="2357" name="CustomShape 700"/>
          <p:cNvSpPr/>
          <p:nvPr/>
        </p:nvSpPr>
        <p:spPr>
          <a:xfrm>
            <a:off x="6002280" y="3287520"/>
            <a:ext cx="429480" cy="1666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358" name="CustomShape 701"/>
          <p:cNvSpPr/>
          <p:nvPr/>
        </p:nvSpPr>
        <p:spPr>
          <a:xfrm>
            <a:off x="5591160" y="3228480"/>
            <a:ext cx="9763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Ras</a:t>
            </a:r>
            <a:endParaRPr b="0" lang="pt-BR" sz="1800" spc="-1" strike="noStrike">
              <a:solidFill>
                <a:srgbClr val="ffffff"/>
              </a:solidFill>
              <a:uFill>
                <a:solidFill>
                  <a:srgbClr val="ffffff"/>
                </a:solidFill>
              </a:uFill>
              <a:latin typeface="Arial"/>
            </a:endParaRPr>
          </a:p>
        </p:txBody>
      </p:sp>
      <p:sp>
        <p:nvSpPr>
          <p:cNvPr id="2359" name="CustomShape 702"/>
          <p:cNvSpPr/>
          <p:nvPr/>
        </p:nvSpPr>
        <p:spPr>
          <a:xfrm>
            <a:off x="8001000" y="1882800"/>
            <a:ext cx="536400" cy="368280"/>
          </a:xfrm>
          <a:prstGeom prst="ellipse">
            <a:avLst/>
          </a:prstGeom>
          <a:blipFill>
            <a:blip r:embed="rId5"/>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IP3</a:t>
            </a:r>
            <a:endParaRPr b="0" lang="pt-BR" sz="1800" spc="-1" strike="noStrike">
              <a:solidFill>
                <a:srgbClr val="ffffff"/>
              </a:solidFill>
              <a:uFill>
                <a:solidFill>
                  <a:srgbClr val="ffffff"/>
                </a:solidFill>
              </a:uFill>
              <a:latin typeface="Arial"/>
            </a:endParaRPr>
          </a:p>
        </p:txBody>
      </p:sp>
      <p:sp>
        <p:nvSpPr>
          <p:cNvPr id="2360" name="CustomShape 703"/>
          <p:cNvSpPr/>
          <p:nvPr/>
        </p:nvSpPr>
        <p:spPr>
          <a:xfrm>
            <a:off x="4298760" y="78840"/>
            <a:ext cx="577800" cy="52272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ff4a4a"/>
              </a:gs>
              <a:gs pos="100000">
                <a:srgbClr val="ff8f8f"/>
              </a:gs>
            </a:gsLst>
            <a:lin ang="5400000"/>
          </a:gradFill>
          <a:ln>
            <a:noFill/>
          </a:ln>
          <a:effectLst>
            <a:outerShdw dist="153753" dir="2700000">
              <a:srgbClr val="992c2c">
                <a:alpha val="50000"/>
              </a:srgbClr>
            </a:outerShdw>
          </a:effectLst>
        </p:spPr>
        <p:style>
          <a:lnRef idx="0"/>
          <a:fillRef idx="0"/>
          <a:effectRef idx="0"/>
          <a:fontRef idx="minor"/>
        </p:style>
      </p:sp>
      <p:sp>
        <p:nvSpPr>
          <p:cNvPr id="2361" name="CustomShape 704"/>
          <p:cNvSpPr/>
          <p:nvPr/>
        </p:nvSpPr>
        <p:spPr>
          <a:xfrm rot="17403000">
            <a:off x="4329360" y="60480"/>
            <a:ext cx="359280" cy="3520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2362" name="CustomShape 705"/>
          <p:cNvSpPr/>
          <p:nvPr/>
        </p:nvSpPr>
        <p:spPr>
          <a:xfrm>
            <a:off x="4260240" y="163080"/>
            <a:ext cx="567000" cy="482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VEGFA,</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VEGFC,</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VEGFD</a:t>
            </a:r>
            <a:endParaRPr b="0" lang="pt-BR" sz="1800" spc="-1" strike="noStrike">
              <a:solidFill>
                <a:srgbClr val="ffffff"/>
              </a:solidFill>
              <a:uFill>
                <a:solidFill>
                  <a:srgbClr val="ffffff"/>
                </a:solidFill>
              </a:uFill>
              <a:latin typeface="Arial"/>
            </a:endParaRPr>
          </a:p>
        </p:txBody>
      </p:sp>
      <p:sp>
        <p:nvSpPr>
          <p:cNvPr id="2363" name="CustomShape 706"/>
          <p:cNvSpPr/>
          <p:nvPr/>
        </p:nvSpPr>
        <p:spPr>
          <a:xfrm rot="530400">
            <a:off x="4738320" y="1653840"/>
            <a:ext cx="631800" cy="27072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2364" name="CustomShape 707"/>
          <p:cNvSpPr/>
          <p:nvPr/>
        </p:nvSpPr>
        <p:spPr>
          <a:xfrm rot="31200">
            <a:off x="4978080" y="1783440"/>
            <a:ext cx="359640" cy="1256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2365" name="CustomShape 708"/>
          <p:cNvSpPr/>
          <p:nvPr/>
        </p:nvSpPr>
        <p:spPr>
          <a:xfrm>
            <a:off x="4821840" y="1720440"/>
            <a:ext cx="34452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Sck</a:t>
            </a:r>
            <a:endParaRPr b="0" lang="pt-BR" sz="1800" spc="-1" strike="noStrike">
              <a:solidFill>
                <a:srgbClr val="ffffff"/>
              </a:solidFill>
              <a:uFill>
                <a:solidFill>
                  <a:srgbClr val="ffffff"/>
                </a:solidFill>
              </a:uFill>
              <a:latin typeface="Arial"/>
            </a:endParaRPr>
          </a:p>
        </p:txBody>
      </p:sp>
      <p:sp>
        <p:nvSpPr>
          <p:cNvPr id="2366" name="CustomShape 709"/>
          <p:cNvSpPr/>
          <p:nvPr/>
        </p:nvSpPr>
        <p:spPr>
          <a:xfrm>
            <a:off x="4805280" y="1454040"/>
            <a:ext cx="728640" cy="30348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f6ff00"/>
              </a:gs>
              <a:gs pos="100000">
                <a:srgbClr val="fcff93"/>
              </a:gs>
            </a:gsLst>
            <a:lin ang="2700000"/>
          </a:gradFill>
          <a:ln w="9360">
            <a:solidFill>
              <a:srgbClr val="000000"/>
            </a:solidFill>
            <a:round/>
          </a:ln>
        </p:spPr>
        <p:style>
          <a:lnRef idx="0"/>
          <a:fillRef idx="0"/>
          <a:effectRef idx="0"/>
          <a:fontRef idx="minor"/>
        </p:style>
      </p:sp>
      <p:sp>
        <p:nvSpPr>
          <p:cNvPr id="2367" name="CustomShape 710"/>
          <p:cNvSpPr/>
          <p:nvPr/>
        </p:nvSpPr>
        <p:spPr>
          <a:xfrm rot="557400">
            <a:off x="5211000" y="1648440"/>
            <a:ext cx="20772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68" name="CustomShape 711"/>
          <p:cNvSpPr/>
          <p:nvPr/>
        </p:nvSpPr>
        <p:spPr>
          <a:xfrm>
            <a:off x="4883040" y="1509480"/>
            <a:ext cx="45900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900" spc="-1" strike="noStrike">
                <a:solidFill>
                  <a:srgbClr val="ffffff"/>
                </a:solidFill>
                <a:uFill>
                  <a:solidFill>
                    <a:srgbClr val="ffffff"/>
                  </a:solidFill>
                </a:uFill>
                <a:latin typeface="Arial"/>
              </a:rPr>
              <a:t>VRAP</a:t>
            </a:r>
            <a:endParaRPr b="0" lang="pt-BR" sz="1800" spc="-1" strike="noStrike">
              <a:solidFill>
                <a:srgbClr val="ffffff"/>
              </a:solidFill>
              <a:uFill>
                <a:solidFill>
                  <a:srgbClr val="ffffff"/>
                </a:solidFill>
              </a:uFill>
              <a:latin typeface="Arial"/>
            </a:endParaRPr>
          </a:p>
        </p:txBody>
      </p:sp>
      <p:sp>
        <p:nvSpPr>
          <p:cNvPr id="2369" name="CustomShape 712"/>
          <p:cNvSpPr/>
          <p:nvPr/>
        </p:nvSpPr>
        <p:spPr>
          <a:xfrm>
            <a:off x="1119240" y="2917800"/>
            <a:ext cx="371520" cy="1332000"/>
          </a:xfrm>
          <a:custGeom>
            <a:avLst/>
            <a:gdLst/>
            <a:ahLst/>
            <a:rect l="l" t="t" r="r" b="b"/>
            <a:pathLst>
              <a:path w="252" h="1320">
                <a:moveTo>
                  <a:pt x="90" y="0"/>
                </a:moveTo>
                <a:cubicBezTo>
                  <a:pt x="252" y="582"/>
                  <a:pt x="198" y="986"/>
                  <a:pt x="0" y="1320"/>
                </a:cubicBezTo>
              </a:path>
            </a:pathLst>
          </a:custGeom>
          <a:noFill/>
          <a:ln w="31680">
            <a:solidFill>
              <a:srgbClr val="ff0000"/>
            </a:solidFill>
            <a:round/>
            <a:tailEnd len="med" type="triangle" w="med"/>
          </a:ln>
          <a:effectLst>
            <a:outerShdw dist="28496" dir="3825519">
              <a:srgbClr val="000000"/>
            </a:outerShdw>
          </a:effectLst>
        </p:spPr>
        <p:style>
          <a:lnRef idx="0"/>
          <a:fillRef idx="0"/>
          <a:effectRef idx="0"/>
          <a:fontRef idx="minor"/>
        </p:style>
      </p:sp>
      <p:sp>
        <p:nvSpPr>
          <p:cNvPr id="2370" name="CustomShape 713"/>
          <p:cNvSpPr/>
          <p:nvPr/>
        </p:nvSpPr>
        <p:spPr>
          <a:xfrm>
            <a:off x="431640" y="4146480"/>
            <a:ext cx="547920" cy="1028880"/>
          </a:xfrm>
          <a:custGeom>
            <a:avLst/>
            <a:gdLst/>
            <a:ahLst/>
            <a:rect l="l" t="t" r="r" b="b"/>
            <a:pathLst>
              <a:path w="372" h="1020">
                <a:moveTo>
                  <a:pt x="36" y="0"/>
                </a:moveTo>
                <a:cubicBezTo>
                  <a:pt x="0" y="414"/>
                  <a:pt x="174" y="738"/>
                  <a:pt x="372" y="102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71" name="CustomShape 714"/>
          <p:cNvSpPr/>
          <p:nvPr/>
        </p:nvSpPr>
        <p:spPr>
          <a:xfrm>
            <a:off x="1252440" y="4583160"/>
            <a:ext cx="141480" cy="568440"/>
          </a:xfrm>
          <a:custGeom>
            <a:avLst/>
            <a:gdLst/>
            <a:ahLst/>
            <a:rect l="l" t="t" r="r" b="b"/>
            <a:pathLst>
              <a:path w="96" h="564">
                <a:moveTo>
                  <a:pt x="24" y="0"/>
                </a:moveTo>
                <a:cubicBezTo>
                  <a:pt x="78" y="198"/>
                  <a:pt x="96" y="348"/>
                  <a:pt x="0" y="564"/>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72" name="CustomShape 715"/>
          <p:cNvSpPr/>
          <p:nvPr/>
        </p:nvSpPr>
        <p:spPr>
          <a:xfrm>
            <a:off x="2217600" y="5211720"/>
            <a:ext cx="1557360" cy="987480"/>
          </a:xfrm>
          <a:custGeom>
            <a:avLst/>
            <a:gdLst/>
            <a:ahLst/>
            <a:rect l="l" t="t" r="r" b="b"/>
            <a:pathLst>
              <a:path w="1059" h="978">
                <a:moveTo>
                  <a:pt x="27" y="0"/>
                </a:moveTo>
                <a:cubicBezTo>
                  <a:pt x="0" y="567"/>
                  <a:pt x="711" y="810"/>
                  <a:pt x="1059" y="97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73" name="CustomShape 716"/>
          <p:cNvSpPr/>
          <p:nvPr/>
        </p:nvSpPr>
        <p:spPr>
          <a:xfrm>
            <a:off x="1111320" y="5338800"/>
            <a:ext cx="2706480" cy="1235160"/>
          </a:xfrm>
          <a:custGeom>
            <a:avLst/>
            <a:gdLst/>
            <a:ahLst/>
            <a:rect l="l" t="t" r="r" b="b"/>
            <a:pathLst>
              <a:path w="1842" h="1224">
                <a:moveTo>
                  <a:pt x="0" y="0"/>
                </a:moveTo>
                <a:cubicBezTo>
                  <a:pt x="138" y="960"/>
                  <a:pt x="1026" y="1224"/>
                  <a:pt x="1842" y="93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74" name="CustomShape 717"/>
          <p:cNvSpPr/>
          <p:nvPr/>
        </p:nvSpPr>
        <p:spPr>
          <a:xfrm>
            <a:off x="3465360" y="4591080"/>
            <a:ext cx="770040" cy="32076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88500"/>
              </a:gs>
              <a:gs pos="100000">
                <a:srgbClr val="ffd289"/>
              </a:gs>
            </a:gsLst>
            <a:lin ang="2700000"/>
          </a:gradFill>
          <a:ln w="9360">
            <a:solidFill>
              <a:srgbClr val="000000"/>
            </a:solidFill>
            <a:round/>
          </a:ln>
        </p:spPr>
        <p:style>
          <a:lnRef idx="0"/>
          <a:fillRef idx="0"/>
          <a:effectRef idx="0"/>
          <a:fontRef idx="minor"/>
        </p:style>
      </p:sp>
      <p:sp>
        <p:nvSpPr>
          <p:cNvPr id="2375" name="CustomShape 718"/>
          <p:cNvSpPr/>
          <p:nvPr/>
        </p:nvSpPr>
        <p:spPr>
          <a:xfrm rot="557400">
            <a:off x="3894480" y="4796280"/>
            <a:ext cx="219240" cy="673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76" name="CustomShape 719"/>
          <p:cNvSpPr/>
          <p:nvPr/>
        </p:nvSpPr>
        <p:spPr>
          <a:xfrm>
            <a:off x="3509280" y="4662360"/>
            <a:ext cx="69624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HSP27</a:t>
            </a:r>
            <a:endParaRPr b="0" lang="pt-BR" sz="1800" spc="-1" strike="noStrike">
              <a:solidFill>
                <a:srgbClr val="ffffff"/>
              </a:solidFill>
              <a:uFill>
                <a:solidFill>
                  <a:srgbClr val="ffffff"/>
                </a:solidFill>
              </a:uFill>
              <a:latin typeface="Arial"/>
            </a:endParaRPr>
          </a:p>
        </p:txBody>
      </p:sp>
      <p:sp>
        <p:nvSpPr>
          <p:cNvPr id="2377" name="CustomShape 720"/>
          <p:cNvSpPr/>
          <p:nvPr/>
        </p:nvSpPr>
        <p:spPr>
          <a:xfrm>
            <a:off x="4789440" y="3844800"/>
            <a:ext cx="87480" cy="507960"/>
          </a:xfrm>
          <a:custGeom>
            <a:avLst/>
            <a:gdLst/>
            <a:ahLst/>
            <a:rect l="l" t="t" r="r" b="b"/>
            <a:pathLst>
              <a:path w="60" h="504">
                <a:moveTo>
                  <a:pt x="18" y="0"/>
                </a:moveTo>
                <a:cubicBezTo>
                  <a:pt x="60" y="138"/>
                  <a:pt x="54" y="360"/>
                  <a:pt x="0" y="504"/>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78" name="CustomShape 721"/>
          <p:cNvSpPr/>
          <p:nvPr/>
        </p:nvSpPr>
        <p:spPr>
          <a:xfrm>
            <a:off x="4983120" y="4624560"/>
            <a:ext cx="17640" cy="1520640"/>
          </a:xfrm>
          <a:custGeom>
            <a:avLst/>
            <a:gdLst/>
            <a:ahLst/>
            <a:rect l="l" t="t" r="r" b="b"/>
            <a:pathLst>
              <a:path w="12" h="1506">
                <a:moveTo>
                  <a:pt x="12" y="0"/>
                </a:moveTo>
                <a:cubicBezTo>
                  <a:pt x="10" y="251"/>
                  <a:pt x="2" y="1192"/>
                  <a:pt x="0" y="150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79" name="CustomShape 722"/>
          <p:cNvSpPr/>
          <p:nvPr/>
        </p:nvSpPr>
        <p:spPr>
          <a:xfrm>
            <a:off x="5176800" y="5969160"/>
            <a:ext cx="1374840" cy="436320"/>
          </a:xfrm>
          <a:custGeom>
            <a:avLst/>
            <a:gdLst/>
            <a:ahLst/>
            <a:rect l="l" t="t" r="r" b="b"/>
            <a:pathLst>
              <a:path w="936" h="432">
                <a:moveTo>
                  <a:pt x="936" y="0"/>
                </a:moveTo>
                <a:cubicBezTo>
                  <a:pt x="804" y="432"/>
                  <a:pt x="324" y="204"/>
                  <a:pt x="0" y="25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80" name="CustomShape 723"/>
          <p:cNvSpPr/>
          <p:nvPr/>
        </p:nvSpPr>
        <p:spPr>
          <a:xfrm>
            <a:off x="5141880" y="6102360"/>
            <a:ext cx="3041640" cy="684360"/>
          </a:xfrm>
          <a:custGeom>
            <a:avLst/>
            <a:gdLst/>
            <a:ahLst/>
            <a:rect l="l" t="t" r="r" b="b"/>
            <a:pathLst>
              <a:path w="2070" h="678">
                <a:moveTo>
                  <a:pt x="2070" y="0"/>
                </a:moveTo>
                <a:cubicBezTo>
                  <a:pt x="1566" y="678"/>
                  <a:pt x="390" y="270"/>
                  <a:pt x="0" y="21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81" name="CustomShape 724"/>
          <p:cNvSpPr/>
          <p:nvPr/>
        </p:nvSpPr>
        <p:spPr>
          <a:xfrm>
            <a:off x="6302520" y="5114880"/>
            <a:ext cx="558720" cy="225360"/>
          </a:xfrm>
          <a:custGeom>
            <a:avLst/>
            <a:gdLst/>
            <a:ahLst/>
            <a:rect l="0" t="0" r="r" b="b"/>
            <a:pathLst>
              <a:path w="1554" h="628">
                <a:moveTo>
                  <a:pt x="193" y="0"/>
                </a:moveTo>
                <a:lnTo>
                  <a:pt x="1359" y="0"/>
                </a:lnTo>
                <a:lnTo>
                  <a:pt x="1553" y="193"/>
                </a:lnTo>
                <a:lnTo>
                  <a:pt x="1553" y="433"/>
                </a:lnTo>
                <a:lnTo>
                  <a:pt x="1359" y="627"/>
                </a:lnTo>
                <a:lnTo>
                  <a:pt x="193" y="627"/>
                </a:lnTo>
                <a:lnTo>
                  <a:pt x="0" y="433"/>
                </a:lnTo>
                <a:lnTo>
                  <a:pt x="0" y="193"/>
                </a:lnTo>
                <a:lnTo>
                  <a:pt x="193"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2382" name="CustomShape 725"/>
          <p:cNvSpPr/>
          <p:nvPr/>
        </p:nvSpPr>
        <p:spPr>
          <a:xfrm rot="21476400">
            <a:off x="6600600" y="5212440"/>
            <a:ext cx="227520" cy="81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83" name="CustomShape 726"/>
          <p:cNvSpPr/>
          <p:nvPr/>
        </p:nvSpPr>
        <p:spPr>
          <a:xfrm>
            <a:off x="6338520" y="5175360"/>
            <a:ext cx="4014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ERK1/2</a:t>
            </a:r>
            <a:endParaRPr b="0" lang="pt-BR" sz="1800" spc="-1" strike="noStrike">
              <a:solidFill>
                <a:srgbClr val="ffffff"/>
              </a:solidFill>
              <a:uFill>
                <a:solidFill>
                  <a:srgbClr val="ffffff"/>
                </a:solidFill>
              </a:uFill>
              <a:latin typeface="Arial"/>
            </a:endParaRPr>
          </a:p>
        </p:txBody>
      </p:sp>
      <p:sp>
        <p:nvSpPr>
          <p:cNvPr id="2384" name="CustomShape 727"/>
          <p:cNvSpPr/>
          <p:nvPr/>
        </p:nvSpPr>
        <p:spPr>
          <a:xfrm>
            <a:off x="6800760" y="4013280"/>
            <a:ext cx="246240" cy="399960"/>
          </a:xfrm>
          <a:custGeom>
            <a:avLst/>
            <a:gdLst/>
            <a:ahLst/>
            <a:rect l="l" t="t" r="r" b="b"/>
            <a:pathLst>
              <a:path w="168" h="396">
                <a:moveTo>
                  <a:pt x="18" y="0"/>
                </a:moveTo>
                <a:cubicBezTo>
                  <a:pt x="156" y="120"/>
                  <a:pt x="168" y="312"/>
                  <a:pt x="0" y="39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85" name="CustomShape 728"/>
          <p:cNvSpPr/>
          <p:nvPr/>
        </p:nvSpPr>
        <p:spPr>
          <a:xfrm>
            <a:off x="6808680" y="3038400"/>
            <a:ext cx="476280" cy="824040"/>
          </a:xfrm>
          <a:custGeom>
            <a:avLst/>
            <a:gdLst/>
            <a:ahLst/>
            <a:rect l="l" t="t" r="r" b="b"/>
            <a:pathLst>
              <a:path w="324" h="816">
                <a:moveTo>
                  <a:pt x="258" y="0"/>
                </a:moveTo>
                <a:cubicBezTo>
                  <a:pt x="324" y="246"/>
                  <a:pt x="318" y="528"/>
                  <a:pt x="0" y="81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86" name="CustomShape 729"/>
          <p:cNvSpPr/>
          <p:nvPr/>
        </p:nvSpPr>
        <p:spPr>
          <a:xfrm>
            <a:off x="6288120" y="2711520"/>
            <a:ext cx="203040" cy="473040"/>
          </a:xfrm>
          <a:custGeom>
            <a:avLst/>
            <a:gdLst/>
            <a:ahLst/>
            <a:rect l="l" t="t" r="r" b="b"/>
            <a:pathLst>
              <a:path w="138" h="468">
                <a:moveTo>
                  <a:pt x="24" y="0"/>
                </a:moveTo>
                <a:cubicBezTo>
                  <a:pt x="138" y="114"/>
                  <a:pt x="138" y="384"/>
                  <a:pt x="0" y="46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87" name="CustomShape 730"/>
          <p:cNvSpPr/>
          <p:nvPr/>
        </p:nvSpPr>
        <p:spPr>
          <a:xfrm>
            <a:off x="6823080" y="2838600"/>
            <a:ext cx="636480" cy="255600"/>
          </a:xfrm>
          <a:custGeom>
            <a:avLst/>
            <a:gdLst/>
            <a:ahLst/>
            <a:rect l="0" t="0" r="r" b="b"/>
            <a:pathLst>
              <a:path w="1770" h="711">
                <a:moveTo>
                  <a:pt x="219" y="0"/>
                </a:moveTo>
                <a:lnTo>
                  <a:pt x="1549" y="0"/>
                </a:lnTo>
                <a:lnTo>
                  <a:pt x="1769" y="219"/>
                </a:lnTo>
                <a:lnTo>
                  <a:pt x="1769" y="491"/>
                </a:lnTo>
                <a:lnTo>
                  <a:pt x="1549" y="710"/>
                </a:lnTo>
                <a:lnTo>
                  <a:pt x="219" y="710"/>
                </a:lnTo>
                <a:lnTo>
                  <a:pt x="0" y="491"/>
                </a:lnTo>
                <a:lnTo>
                  <a:pt x="0" y="219"/>
                </a:lnTo>
                <a:lnTo>
                  <a:pt x="219" y="0"/>
                </a:lnTo>
              </a:path>
            </a:pathLst>
          </a:custGeom>
          <a:gradFill>
            <a:gsLst>
              <a:gs pos="0">
                <a:srgbClr val="247ffa"/>
              </a:gs>
              <a:gs pos="50000">
                <a:srgbClr val="99c4fd"/>
              </a:gs>
              <a:gs pos="100000">
                <a:srgbClr val="247ffa"/>
              </a:gs>
            </a:gsLst>
            <a:lin ang="5400000"/>
          </a:gradFill>
          <a:ln>
            <a:noFill/>
          </a:ln>
        </p:spPr>
        <p:style>
          <a:lnRef idx="0"/>
          <a:fillRef idx="0"/>
          <a:effectRef idx="0"/>
          <a:fontRef idx="minor"/>
        </p:style>
      </p:sp>
      <p:sp>
        <p:nvSpPr>
          <p:cNvPr id="2388" name="CustomShape 731"/>
          <p:cNvSpPr/>
          <p:nvPr/>
        </p:nvSpPr>
        <p:spPr>
          <a:xfrm rot="21476400">
            <a:off x="7163280" y="2949120"/>
            <a:ext cx="259200" cy="92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89" name="CustomShape 732"/>
          <p:cNvSpPr/>
          <p:nvPr/>
        </p:nvSpPr>
        <p:spPr>
          <a:xfrm>
            <a:off x="7010280" y="2908440"/>
            <a:ext cx="24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PKC</a:t>
            </a:r>
            <a:endParaRPr b="0" lang="pt-BR" sz="1800" spc="-1" strike="noStrike">
              <a:solidFill>
                <a:srgbClr val="ffffff"/>
              </a:solidFill>
              <a:uFill>
                <a:solidFill>
                  <a:srgbClr val="ffffff"/>
                </a:solidFill>
              </a:uFill>
              <a:latin typeface="Arial"/>
            </a:endParaRPr>
          </a:p>
        </p:txBody>
      </p:sp>
      <p:sp>
        <p:nvSpPr>
          <p:cNvPr id="2390" name="CustomShape 733"/>
          <p:cNvSpPr/>
          <p:nvPr/>
        </p:nvSpPr>
        <p:spPr>
          <a:xfrm>
            <a:off x="6292800" y="3860640"/>
            <a:ext cx="568440" cy="228600"/>
          </a:xfrm>
          <a:custGeom>
            <a:avLst/>
            <a:gdLst/>
            <a:ahLst/>
            <a:rect l="0" t="0" r="r" b="b"/>
            <a:pathLst>
              <a:path w="1581" h="637">
                <a:moveTo>
                  <a:pt x="195" y="0"/>
                </a:moveTo>
                <a:lnTo>
                  <a:pt x="1384" y="0"/>
                </a:lnTo>
                <a:lnTo>
                  <a:pt x="1580" y="195"/>
                </a:lnTo>
                <a:lnTo>
                  <a:pt x="1580" y="440"/>
                </a:lnTo>
                <a:lnTo>
                  <a:pt x="1384" y="636"/>
                </a:lnTo>
                <a:lnTo>
                  <a:pt x="195" y="636"/>
                </a:lnTo>
                <a:lnTo>
                  <a:pt x="0" y="440"/>
                </a:lnTo>
                <a:lnTo>
                  <a:pt x="0" y="195"/>
                </a:lnTo>
                <a:lnTo>
                  <a:pt x="195"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2391" name="CustomShape 734"/>
          <p:cNvSpPr/>
          <p:nvPr/>
        </p:nvSpPr>
        <p:spPr>
          <a:xfrm rot="21476400">
            <a:off x="6596280" y="3959640"/>
            <a:ext cx="231480" cy="82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392" name="CustomShape 735"/>
          <p:cNvSpPr/>
          <p:nvPr/>
        </p:nvSpPr>
        <p:spPr>
          <a:xfrm>
            <a:off x="6445080" y="3922200"/>
            <a:ext cx="2476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Raf1</a:t>
            </a:r>
            <a:endParaRPr b="0" lang="pt-BR" sz="1800" spc="-1" strike="noStrike">
              <a:solidFill>
                <a:srgbClr val="ffffff"/>
              </a:solidFill>
              <a:uFill>
                <a:solidFill>
                  <a:srgbClr val="ffffff"/>
                </a:solidFill>
              </a:uFill>
              <a:latin typeface="Arial"/>
            </a:endParaRPr>
          </a:p>
        </p:txBody>
      </p:sp>
      <p:sp>
        <p:nvSpPr>
          <p:cNvPr id="2393" name="CustomShape 736"/>
          <p:cNvSpPr/>
          <p:nvPr/>
        </p:nvSpPr>
        <p:spPr>
          <a:xfrm>
            <a:off x="4905360" y="1125360"/>
            <a:ext cx="1962000" cy="1038240"/>
          </a:xfrm>
          <a:custGeom>
            <a:avLst/>
            <a:gdLst/>
            <a:ahLst/>
            <a:rect l="l" t="t" r="r" b="b"/>
            <a:pathLst>
              <a:path w="1335" h="1029">
                <a:moveTo>
                  <a:pt x="775" y="149"/>
                </a:moveTo>
                <a:cubicBezTo>
                  <a:pt x="0" y="0"/>
                  <a:pt x="687" y="881"/>
                  <a:pt x="1335" y="1029"/>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94" name="CustomShape 737"/>
          <p:cNvSpPr/>
          <p:nvPr/>
        </p:nvSpPr>
        <p:spPr>
          <a:xfrm>
            <a:off x="8461440" y="2163600"/>
            <a:ext cx="360360" cy="597240"/>
          </a:xfrm>
          <a:custGeom>
            <a:avLst/>
            <a:gdLst/>
            <a:ahLst/>
            <a:rect l="l" t="t" r="r" b="b"/>
            <a:pathLst>
              <a:path w="246" h="592">
                <a:moveTo>
                  <a:pt x="0" y="0"/>
                </a:moveTo>
                <a:cubicBezTo>
                  <a:pt x="176" y="152"/>
                  <a:pt x="246" y="328"/>
                  <a:pt x="168" y="592"/>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95" name="CustomShape 738"/>
          <p:cNvSpPr/>
          <p:nvPr/>
        </p:nvSpPr>
        <p:spPr>
          <a:xfrm>
            <a:off x="8277120" y="2982960"/>
            <a:ext cx="243000" cy="500040"/>
          </a:xfrm>
          <a:custGeom>
            <a:avLst/>
            <a:gdLst/>
            <a:ahLst/>
            <a:rect l="l" t="t" r="r" b="b"/>
            <a:pathLst>
              <a:path w="164" h="496">
                <a:moveTo>
                  <a:pt x="132" y="0"/>
                </a:moveTo>
                <a:cubicBezTo>
                  <a:pt x="0" y="96"/>
                  <a:pt x="64" y="308"/>
                  <a:pt x="164" y="496"/>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396" name="CustomShape 739"/>
          <p:cNvSpPr/>
          <p:nvPr/>
        </p:nvSpPr>
        <p:spPr>
          <a:xfrm>
            <a:off x="8515440" y="2874600"/>
            <a:ext cx="191520" cy="12852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2397" name="CustomShape 740"/>
          <p:cNvSpPr/>
          <p:nvPr/>
        </p:nvSpPr>
        <p:spPr>
          <a:xfrm>
            <a:off x="8673120" y="2874600"/>
            <a:ext cx="191520" cy="12852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2398" name="CustomShape 741"/>
          <p:cNvSpPr/>
          <p:nvPr/>
        </p:nvSpPr>
        <p:spPr>
          <a:xfrm>
            <a:off x="8453520" y="2786040"/>
            <a:ext cx="450360" cy="29196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2399" name="CustomShape 742"/>
          <p:cNvSpPr/>
          <p:nvPr/>
        </p:nvSpPr>
        <p:spPr>
          <a:xfrm>
            <a:off x="8431200" y="2852280"/>
            <a:ext cx="5349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Ca</a:t>
            </a:r>
            <a:r>
              <a:rPr b="1" lang="en-US" sz="9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2400" name="CustomShape 743"/>
          <p:cNvSpPr/>
          <p:nvPr/>
        </p:nvSpPr>
        <p:spPr>
          <a:xfrm>
            <a:off x="8361360" y="3733920"/>
            <a:ext cx="696960" cy="2106360"/>
          </a:xfrm>
          <a:custGeom>
            <a:avLst/>
            <a:gdLst/>
            <a:ahLst/>
            <a:rect l="l" t="t" r="r" b="b"/>
            <a:pathLst>
              <a:path w="475" h="2088">
                <a:moveTo>
                  <a:pt x="293" y="0"/>
                </a:moveTo>
                <a:cubicBezTo>
                  <a:pt x="475" y="787"/>
                  <a:pt x="173" y="1733"/>
                  <a:pt x="0" y="2088"/>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401" name="CustomShape 744"/>
          <p:cNvSpPr/>
          <p:nvPr/>
        </p:nvSpPr>
        <p:spPr>
          <a:xfrm>
            <a:off x="7780320" y="3738600"/>
            <a:ext cx="876240" cy="1138320"/>
          </a:xfrm>
          <a:custGeom>
            <a:avLst/>
            <a:gdLst/>
            <a:ahLst/>
            <a:rect l="l" t="t" r="r" b="b"/>
            <a:pathLst>
              <a:path w="596" h="1128">
                <a:moveTo>
                  <a:pt x="0" y="1128"/>
                </a:moveTo>
                <a:cubicBezTo>
                  <a:pt x="10" y="652"/>
                  <a:pt x="596" y="633"/>
                  <a:pt x="514" y="0"/>
                </a:cubicBezTo>
              </a:path>
            </a:pathLst>
          </a:custGeom>
          <a:noFill/>
          <a:ln w="31680">
            <a:solidFill>
              <a:srgbClr val="ffff00"/>
            </a:solidFill>
            <a:round/>
            <a:tailEnd len="med" type="triangle" w="med"/>
          </a:ln>
          <a:effectLst>
            <a:outerShdw dist="28496" dir="3825519">
              <a:srgbClr val="000000"/>
            </a:outerShdw>
          </a:effectLst>
        </p:spPr>
        <p:style>
          <a:lnRef idx="0"/>
          <a:fillRef idx="0"/>
          <a:effectRef idx="0"/>
          <a:fontRef idx="minor"/>
        </p:style>
      </p:sp>
      <p:sp>
        <p:nvSpPr>
          <p:cNvPr id="2402" name="CustomShape 745"/>
          <p:cNvSpPr/>
          <p:nvPr/>
        </p:nvSpPr>
        <p:spPr>
          <a:xfrm>
            <a:off x="7278840" y="4822920"/>
            <a:ext cx="830160" cy="2790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d88500"/>
              </a:gs>
              <a:gs pos="100000">
                <a:srgbClr val="ffd48f"/>
              </a:gs>
            </a:gsLst>
            <a:lin ang="5400000"/>
          </a:gradFill>
          <a:ln w="9360">
            <a:solidFill>
              <a:srgbClr val="000000"/>
            </a:solidFill>
            <a:round/>
          </a:ln>
        </p:spPr>
        <p:style>
          <a:lnRef idx="0"/>
          <a:fillRef idx="0"/>
          <a:effectRef idx="0"/>
          <a:fontRef idx="minor"/>
        </p:style>
      </p:sp>
      <p:sp>
        <p:nvSpPr>
          <p:cNvPr id="2403" name="CustomShape 746"/>
          <p:cNvSpPr/>
          <p:nvPr/>
        </p:nvSpPr>
        <p:spPr>
          <a:xfrm rot="21020400">
            <a:off x="7775640" y="5002920"/>
            <a:ext cx="286200" cy="69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404" name="CustomShape 747"/>
          <p:cNvSpPr/>
          <p:nvPr/>
        </p:nvSpPr>
        <p:spPr>
          <a:xfrm>
            <a:off x="7399440" y="4911480"/>
            <a:ext cx="6537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cPLA</a:t>
            </a:r>
            <a:endParaRPr b="0" lang="pt-BR" sz="1800" spc="-1" strike="noStrike">
              <a:solidFill>
                <a:srgbClr val="ffffff"/>
              </a:solidFill>
              <a:uFill>
                <a:solidFill>
                  <a:srgbClr val="ffffff"/>
                </a:solidFill>
              </a:uFill>
              <a:latin typeface="Arial"/>
            </a:endParaRPr>
          </a:p>
        </p:txBody>
      </p:sp>
      <p:sp>
        <p:nvSpPr>
          <p:cNvPr id="2405" name="CustomShape 748"/>
          <p:cNvSpPr/>
          <p:nvPr/>
        </p:nvSpPr>
        <p:spPr>
          <a:xfrm rot="20052000">
            <a:off x="-43560" y="1429920"/>
            <a:ext cx="103500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Endothelial Cell</a:t>
            </a:r>
            <a:endParaRPr b="0" lang="pt-BR" sz="1800" spc="-1" strike="noStrike">
              <a:solidFill>
                <a:srgbClr val="ffffff"/>
              </a:solidFill>
              <a:uFill>
                <a:solidFill>
                  <a:srgbClr val="ffffff"/>
                </a:solidFill>
              </a:uFill>
              <a:latin typeface="Arial"/>
            </a:endParaRPr>
          </a:p>
        </p:txBody>
      </p:sp>
      <p:sp>
        <p:nvSpPr>
          <p:cNvPr id="2406" name="CustomShape 749"/>
          <p:cNvSpPr/>
          <p:nvPr/>
        </p:nvSpPr>
        <p:spPr>
          <a:xfrm>
            <a:off x="4124160" y="3562200"/>
            <a:ext cx="139716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Focal Adhesion Turnover </a:t>
            </a:r>
            <a:endParaRPr b="0" lang="pt-BR" sz="1800" spc="-1" strike="noStrike">
              <a:solidFill>
                <a:srgbClr val="ffffff"/>
              </a:solidFill>
              <a:uFill>
                <a:solidFill>
                  <a:srgbClr val="ffffff"/>
                </a:solidFill>
              </a:uFill>
              <a:latin typeface="Arial"/>
            </a:endParaRPr>
          </a:p>
        </p:txBody>
      </p:sp>
      <p:sp>
        <p:nvSpPr>
          <p:cNvPr id="2407" name="CustomShape 750"/>
          <p:cNvSpPr/>
          <p:nvPr/>
        </p:nvSpPr>
        <p:spPr>
          <a:xfrm>
            <a:off x="7947000" y="3478320"/>
            <a:ext cx="119700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ProstaglandinProduction</a:t>
            </a:r>
            <a:endParaRPr b="0" lang="pt-BR" sz="1800" spc="-1" strike="noStrike">
              <a:solidFill>
                <a:srgbClr val="ffffff"/>
              </a:solidFill>
              <a:uFill>
                <a:solidFill>
                  <a:srgbClr val="ffffff"/>
                </a:solidFill>
              </a:uFill>
              <a:latin typeface="Arial"/>
            </a:endParaRPr>
          </a:p>
        </p:txBody>
      </p:sp>
      <p:sp>
        <p:nvSpPr>
          <p:cNvPr id="2408" name="CustomShape 751"/>
          <p:cNvSpPr/>
          <p:nvPr/>
        </p:nvSpPr>
        <p:spPr>
          <a:xfrm>
            <a:off x="7740720" y="5869080"/>
            <a:ext cx="120492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Vascular Cell Permeability</a:t>
            </a:r>
            <a:endParaRPr b="0" lang="pt-BR" sz="1800" spc="-1" strike="noStrike">
              <a:solidFill>
                <a:srgbClr val="ffffff"/>
              </a:solidFill>
              <a:uFill>
                <a:solidFill>
                  <a:srgbClr val="ffffff"/>
                </a:solidFill>
              </a:uFill>
              <a:latin typeface="Arial"/>
            </a:endParaRPr>
          </a:p>
        </p:txBody>
      </p:sp>
      <p:sp>
        <p:nvSpPr>
          <p:cNvPr id="2409" name="CustomShape 752"/>
          <p:cNvSpPr/>
          <p:nvPr/>
        </p:nvSpPr>
        <p:spPr>
          <a:xfrm>
            <a:off x="5824440" y="5716440"/>
            <a:ext cx="155592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Gene Expression &amp; Cell Proliferation</a:t>
            </a:r>
            <a:endParaRPr b="0" lang="pt-BR" sz="1800" spc="-1" strike="noStrike">
              <a:solidFill>
                <a:srgbClr val="ffffff"/>
              </a:solidFill>
              <a:uFill>
                <a:solidFill>
                  <a:srgbClr val="ffffff"/>
                </a:solidFill>
              </a:uFill>
              <a:latin typeface="Arial"/>
            </a:endParaRPr>
          </a:p>
        </p:txBody>
      </p:sp>
      <p:sp>
        <p:nvSpPr>
          <p:cNvPr id="2410" name="CustomShape 753"/>
          <p:cNvSpPr/>
          <p:nvPr/>
        </p:nvSpPr>
        <p:spPr>
          <a:xfrm>
            <a:off x="3828960" y="6172200"/>
            <a:ext cx="13017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ANGIOGENESIS</a:t>
            </a:r>
            <a:endParaRPr b="0" lang="pt-BR" sz="1800" spc="-1" strike="noStrike">
              <a:solidFill>
                <a:srgbClr val="ffffff"/>
              </a:solidFill>
              <a:uFill>
                <a:solidFill>
                  <a:srgbClr val="ffffff"/>
                </a:solidFill>
              </a:uFill>
              <a:latin typeface="Arial"/>
            </a:endParaRPr>
          </a:p>
        </p:txBody>
      </p:sp>
      <p:sp>
        <p:nvSpPr>
          <p:cNvPr id="2411" name="CustomShape 754"/>
          <p:cNvSpPr/>
          <p:nvPr/>
        </p:nvSpPr>
        <p:spPr>
          <a:xfrm>
            <a:off x="471600" y="5170320"/>
            <a:ext cx="1299960" cy="20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Cell Survival</a:t>
            </a:r>
            <a:endParaRPr b="0" lang="pt-BR" sz="1800" spc="-1" strike="noStrike">
              <a:solidFill>
                <a:srgbClr val="ffffff"/>
              </a:solidFill>
              <a:uFill>
                <a:solidFill>
                  <a:srgbClr val="ffffff"/>
                </a:solidFill>
              </a:uFill>
              <a:latin typeface="Arial"/>
            </a:endParaRPr>
          </a:p>
        </p:txBody>
      </p:sp>
      <p:sp>
        <p:nvSpPr>
          <p:cNvPr id="2412" name="CustomShape 755"/>
          <p:cNvSpPr/>
          <p:nvPr/>
        </p:nvSpPr>
        <p:spPr>
          <a:xfrm>
            <a:off x="1943280" y="4794120"/>
            <a:ext cx="691920" cy="476280"/>
          </a:xfrm>
          <a:prstGeom prst="ellipse">
            <a:avLst/>
          </a:prstGeom>
          <a:blipFill>
            <a:blip r:embed="rId6"/>
            <a:tile/>
          </a:blipFill>
          <a:ln w="9360">
            <a:solidFill>
              <a:srgbClr val="000000"/>
            </a:solidFill>
            <a:miter/>
          </a:ln>
        </p:spPr>
        <p:style>
          <a:lnRef idx="0"/>
          <a:fillRef idx="0"/>
          <a:effectRef idx="0"/>
          <a:fontRef idx="minor"/>
        </p:style>
        <p:txBody>
          <a:bodyPr wrap="none" lIns="70560" rIns="70560" tIns="35280" bIns="35280" anchor="ctr"/>
          <a:p>
            <a:pPr algn="ctr"/>
            <a:r>
              <a:rPr b="1" lang="en-US" sz="900" spc="-1" strike="noStrike">
                <a:solidFill>
                  <a:srgbClr val="ffffff"/>
                </a:solidFill>
                <a:uFill>
                  <a:solidFill>
                    <a:srgbClr val="ffffff"/>
                  </a:solidFill>
                </a:uFill>
                <a:latin typeface="Arial"/>
              </a:rPr>
              <a:t>Nitric Oxide </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Production</a:t>
            </a:r>
            <a:endParaRPr b="0" lang="pt-BR" sz="1800" spc="-1" strike="noStrike">
              <a:solidFill>
                <a:srgbClr val="ffffff"/>
              </a:solidFill>
              <a:uFill>
                <a:solidFill>
                  <a:srgbClr val="ffffff"/>
                </a:solidFill>
              </a:uFill>
              <a:latin typeface="Arial"/>
            </a:endParaRPr>
          </a:p>
        </p:txBody>
      </p:sp>
      <p:sp>
        <p:nvSpPr>
          <p:cNvPr id="2413" name="CustomShape 756"/>
          <p:cNvSpPr/>
          <p:nvPr/>
        </p:nvSpPr>
        <p:spPr>
          <a:xfrm>
            <a:off x="3792600" y="1574640"/>
            <a:ext cx="614160" cy="246240"/>
          </a:xfrm>
          <a:custGeom>
            <a:avLst/>
            <a:gdLst/>
            <a:ahLst/>
            <a:rect l="0" t="0" r="r" b="b"/>
            <a:pathLst>
              <a:path w="1708" h="686">
                <a:moveTo>
                  <a:pt x="211" y="0"/>
                </a:moveTo>
                <a:lnTo>
                  <a:pt x="1495" y="0"/>
                </a:lnTo>
                <a:lnTo>
                  <a:pt x="1707" y="211"/>
                </a:lnTo>
                <a:lnTo>
                  <a:pt x="1707" y="473"/>
                </a:lnTo>
                <a:lnTo>
                  <a:pt x="1495" y="685"/>
                </a:lnTo>
                <a:lnTo>
                  <a:pt x="211" y="685"/>
                </a:lnTo>
                <a:lnTo>
                  <a:pt x="0" y="473"/>
                </a:lnTo>
                <a:lnTo>
                  <a:pt x="0" y="211"/>
                </a:lnTo>
                <a:lnTo>
                  <a:pt x="211"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2414" name="CustomShape 757"/>
          <p:cNvSpPr/>
          <p:nvPr/>
        </p:nvSpPr>
        <p:spPr>
          <a:xfrm rot="21476400">
            <a:off x="4120920" y="1681560"/>
            <a:ext cx="250200" cy="892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415" name="CustomShape 758"/>
          <p:cNvSpPr/>
          <p:nvPr/>
        </p:nvSpPr>
        <p:spPr>
          <a:xfrm>
            <a:off x="3973320" y="1641240"/>
            <a:ext cx="1850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Src</a:t>
            </a:r>
            <a:endParaRPr b="0" lang="pt-BR" sz="1800" spc="-1" strike="noStrike">
              <a:solidFill>
                <a:srgbClr val="ffffff"/>
              </a:solidFill>
              <a:uFill>
                <a:solidFill>
                  <a:srgbClr val="ffffff"/>
                </a:solidFill>
              </a:uFill>
              <a:latin typeface="Arial"/>
            </a:endParaRPr>
          </a:p>
        </p:txBody>
      </p:sp>
      <p:sp>
        <p:nvSpPr>
          <p:cNvPr id="2416" name="CustomShape 759"/>
          <p:cNvSpPr/>
          <p:nvPr/>
        </p:nvSpPr>
        <p:spPr>
          <a:xfrm>
            <a:off x="957240" y="2708280"/>
            <a:ext cx="654120" cy="261720"/>
          </a:xfrm>
          <a:custGeom>
            <a:avLst/>
            <a:gdLst/>
            <a:ahLst/>
            <a:rect l="0" t="0" r="r" b="b"/>
            <a:pathLst>
              <a:path w="1818" h="728">
                <a:moveTo>
                  <a:pt x="224" y="0"/>
                </a:moveTo>
                <a:lnTo>
                  <a:pt x="1593" y="0"/>
                </a:lnTo>
                <a:lnTo>
                  <a:pt x="1817" y="224"/>
                </a:lnTo>
                <a:lnTo>
                  <a:pt x="1817" y="503"/>
                </a:lnTo>
                <a:lnTo>
                  <a:pt x="1593" y="727"/>
                </a:lnTo>
                <a:lnTo>
                  <a:pt x="224" y="727"/>
                </a:lnTo>
                <a:lnTo>
                  <a:pt x="0" y="503"/>
                </a:lnTo>
                <a:lnTo>
                  <a:pt x="0" y="224"/>
                </a:lnTo>
                <a:lnTo>
                  <a:pt x="224"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2417" name="CustomShape 760"/>
          <p:cNvSpPr/>
          <p:nvPr/>
        </p:nvSpPr>
        <p:spPr>
          <a:xfrm rot="21476400">
            <a:off x="1306800" y="2821680"/>
            <a:ext cx="266040" cy="94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418" name="CustomShape 761"/>
          <p:cNvSpPr/>
          <p:nvPr/>
        </p:nvSpPr>
        <p:spPr>
          <a:xfrm>
            <a:off x="1096920" y="2724120"/>
            <a:ext cx="428760" cy="274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lgn="ctr"/>
            <a:r>
              <a:rPr b="1" lang="en-US" sz="900" spc="-1" strike="noStrike">
                <a:solidFill>
                  <a:srgbClr val="ffffff"/>
                </a:solidFill>
                <a:uFill>
                  <a:solidFill>
                    <a:srgbClr val="ffffff"/>
                  </a:solidFill>
                </a:uFill>
                <a:latin typeface="Arial"/>
              </a:rPr>
              <a:t>Akt/</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PKB</a:t>
            </a:r>
            <a:endParaRPr b="0" lang="pt-BR" sz="1800" spc="-1" strike="noStrike">
              <a:solidFill>
                <a:srgbClr val="ffffff"/>
              </a:solidFill>
              <a:uFill>
                <a:solidFill>
                  <a:srgbClr val="ffffff"/>
                </a:solidFill>
              </a:uFill>
              <a:latin typeface="Arial"/>
            </a:endParaRPr>
          </a:p>
        </p:txBody>
      </p:sp>
      <p:sp>
        <p:nvSpPr>
          <p:cNvPr id="2419" name="CustomShape 762"/>
          <p:cNvSpPr/>
          <p:nvPr/>
        </p:nvSpPr>
        <p:spPr>
          <a:xfrm>
            <a:off x="4421160" y="4354560"/>
            <a:ext cx="920880" cy="34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900" spc="-1" strike="noStrike">
                <a:solidFill>
                  <a:srgbClr val="ffffff"/>
                </a:solidFill>
                <a:uFill>
                  <a:solidFill>
                    <a:srgbClr val="ffffff"/>
                  </a:solidFill>
                </a:uFill>
                <a:latin typeface="Arial"/>
              </a:rPr>
              <a:t>Cell      Migration</a:t>
            </a:r>
            <a:endParaRPr b="0" lang="pt-BR" sz="1800" spc="-1" strike="noStrike">
              <a:solidFill>
                <a:srgbClr val="ffffff"/>
              </a:solidFill>
              <a:uFill>
                <a:solidFill>
                  <a:srgbClr val="ffffff"/>
                </a:solidFill>
              </a:uFill>
              <a:latin typeface="Arial"/>
            </a:endParaRPr>
          </a:p>
        </p:txBody>
      </p:sp>
      <p:sp>
        <p:nvSpPr>
          <p:cNvPr id="2420" name="CustomShape 763"/>
          <p:cNvSpPr/>
          <p:nvPr/>
        </p:nvSpPr>
        <p:spPr>
          <a:xfrm>
            <a:off x="69840" y="6477120"/>
            <a:ext cx="1938240" cy="4057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     </a:t>
            </a:r>
            <a:r>
              <a:rPr b="1" lang="en-US" sz="11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11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2421" name="CustomShape 764"/>
          <p:cNvSpPr/>
          <p:nvPr/>
        </p:nvSpPr>
        <p:spPr>
          <a:xfrm>
            <a:off x="132480" y="6527160"/>
            <a:ext cx="133560" cy="9144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2422" name="CustomShape 765"/>
          <p:cNvSpPr/>
          <p:nvPr/>
        </p:nvSpPr>
        <p:spPr>
          <a:xfrm>
            <a:off x="84960" y="6505560"/>
            <a:ext cx="196560" cy="162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0" lang="en-US" sz="6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2423" name="Picture 972" descr="SAB_LOGO_White.png"/>
          <p:cNvPicPr/>
          <p:nvPr/>
        </p:nvPicPr>
        <p:blipFill>
          <a:blip r:embed="rId7"/>
          <a:stretch/>
        </p:blipFill>
        <p:spPr>
          <a:xfrm>
            <a:off x="142920" y="6283440"/>
            <a:ext cx="1868400" cy="19980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424" name="CustomShape 1"/>
          <p:cNvSpPr/>
          <p:nvPr/>
        </p:nvSpPr>
        <p:spPr>
          <a:xfrm flipH="1" rot="12219600">
            <a:off x="120600" y="142416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25" name="CustomShape 2"/>
          <p:cNvSpPr/>
          <p:nvPr/>
        </p:nvSpPr>
        <p:spPr>
          <a:xfrm flipH="1" rot="1419600">
            <a:off x="247320" y="146340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26" name="CustomShape 3"/>
          <p:cNvSpPr/>
          <p:nvPr/>
        </p:nvSpPr>
        <p:spPr>
          <a:xfrm flipH="1" rot="1419600">
            <a:off x="204120" y="138132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27" name="CustomShape 4"/>
          <p:cNvSpPr/>
          <p:nvPr/>
        </p:nvSpPr>
        <p:spPr>
          <a:xfrm flipH="1" rot="1419600">
            <a:off x="177120" y="150228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28" name="CustomShape 5"/>
          <p:cNvSpPr/>
          <p:nvPr/>
        </p:nvSpPr>
        <p:spPr>
          <a:xfrm flipH="1" rot="12219600">
            <a:off x="-25560" y="148788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29" name="CustomShape 6"/>
          <p:cNvSpPr/>
          <p:nvPr/>
        </p:nvSpPr>
        <p:spPr>
          <a:xfrm flipH="1" rot="1419600">
            <a:off x="100800" y="152712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30" name="CustomShape 7"/>
          <p:cNvSpPr/>
          <p:nvPr/>
        </p:nvSpPr>
        <p:spPr>
          <a:xfrm flipH="1" rot="1419600">
            <a:off x="57600" y="14454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31" name="CustomShape 8"/>
          <p:cNvSpPr/>
          <p:nvPr/>
        </p:nvSpPr>
        <p:spPr>
          <a:xfrm flipH="1" rot="1419600">
            <a:off x="30960" y="156636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32" name="CustomShape 9"/>
          <p:cNvSpPr/>
          <p:nvPr/>
        </p:nvSpPr>
        <p:spPr>
          <a:xfrm flipH="1" rot="11781000">
            <a:off x="739440" y="119988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33" name="CustomShape 10"/>
          <p:cNvSpPr/>
          <p:nvPr/>
        </p:nvSpPr>
        <p:spPr>
          <a:xfrm flipH="1" rot="980400">
            <a:off x="860400" y="1254960"/>
            <a:ext cx="69840" cy="134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34" name="CustomShape 11"/>
          <p:cNvSpPr/>
          <p:nvPr/>
        </p:nvSpPr>
        <p:spPr>
          <a:xfrm flipH="1" rot="980400">
            <a:off x="826920" y="11664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35" name="CustomShape 12"/>
          <p:cNvSpPr/>
          <p:nvPr/>
        </p:nvSpPr>
        <p:spPr>
          <a:xfrm flipH="1" rot="980400">
            <a:off x="786240" y="12848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36" name="CustomShape 13"/>
          <p:cNvSpPr/>
          <p:nvPr/>
        </p:nvSpPr>
        <p:spPr>
          <a:xfrm flipH="1" rot="11781000">
            <a:off x="586080" y="124452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37" name="CustomShape 14"/>
          <p:cNvSpPr/>
          <p:nvPr/>
        </p:nvSpPr>
        <p:spPr>
          <a:xfrm flipH="1" rot="980400">
            <a:off x="707040" y="1299960"/>
            <a:ext cx="69840" cy="134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38" name="CustomShape 15"/>
          <p:cNvSpPr/>
          <p:nvPr/>
        </p:nvSpPr>
        <p:spPr>
          <a:xfrm flipH="1" rot="980400">
            <a:off x="673560" y="12114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39" name="CustomShape 16"/>
          <p:cNvSpPr/>
          <p:nvPr/>
        </p:nvSpPr>
        <p:spPr>
          <a:xfrm flipH="1" rot="980400">
            <a:off x="632880" y="13298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0" name="CustomShape 17"/>
          <p:cNvSpPr/>
          <p:nvPr/>
        </p:nvSpPr>
        <p:spPr>
          <a:xfrm flipH="1" rot="12013800">
            <a:off x="432000" y="13114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1" name="CustomShape 18"/>
          <p:cNvSpPr/>
          <p:nvPr/>
        </p:nvSpPr>
        <p:spPr>
          <a:xfrm flipH="1" rot="1213200">
            <a:off x="556560" y="135756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42" name="CustomShape 19"/>
          <p:cNvSpPr/>
          <p:nvPr/>
        </p:nvSpPr>
        <p:spPr>
          <a:xfrm flipH="1" rot="1213200">
            <a:off x="517320" y="12726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43" name="CustomShape 20"/>
          <p:cNvSpPr/>
          <p:nvPr/>
        </p:nvSpPr>
        <p:spPr>
          <a:xfrm flipH="1" rot="1213200">
            <a:off x="484560" y="13928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4" name="CustomShape 21"/>
          <p:cNvSpPr/>
          <p:nvPr/>
        </p:nvSpPr>
        <p:spPr>
          <a:xfrm flipH="1" rot="12013800">
            <a:off x="282240" y="136656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5" name="CustomShape 22"/>
          <p:cNvSpPr/>
          <p:nvPr/>
        </p:nvSpPr>
        <p:spPr>
          <a:xfrm flipH="1" rot="1213200">
            <a:off x="406440" y="141264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46" name="CustomShape 23"/>
          <p:cNvSpPr/>
          <p:nvPr/>
        </p:nvSpPr>
        <p:spPr>
          <a:xfrm flipH="1" rot="1213200">
            <a:off x="367560" y="132768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47" name="CustomShape 24"/>
          <p:cNvSpPr/>
          <p:nvPr/>
        </p:nvSpPr>
        <p:spPr>
          <a:xfrm flipH="1" rot="1213200">
            <a:off x="334440" y="144792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8" name="CustomShape 25"/>
          <p:cNvSpPr/>
          <p:nvPr/>
        </p:nvSpPr>
        <p:spPr>
          <a:xfrm flipH="1" rot="12547200">
            <a:off x="-138240" y="1490400"/>
            <a:ext cx="69480" cy="116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49" name="CustomShape 26"/>
          <p:cNvSpPr/>
          <p:nvPr/>
        </p:nvSpPr>
        <p:spPr>
          <a:xfrm flipH="1" rot="1747200">
            <a:off x="-9000" y="1513440"/>
            <a:ext cx="69480" cy="128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50" name="CustomShape 27"/>
          <p:cNvSpPr/>
          <p:nvPr/>
        </p:nvSpPr>
        <p:spPr>
          <a:xfrm flipH="1" rot="1747200">
            <a:off x="-57960" y="1442520"/>
            <a:ext cx="30240" cy="1310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51" name="CustomShape 28"/>
          <p:cNvSpPr/>
          <p:nvPr/>
        </p:nvSpPr>
        <p:spPr>
          <a:xfrm flipH="1" rot="1747200">
            <a:off x="-75960" y="1558440"/>
            <a:ext cx="69480" cy="116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52" name="CustomShape 29"/>
          <p:cNvSpPr/>
          <p:nvPr/>
        </p:nvSpPr>
        <p:spPr>
          <a:xfrm flipH="1" rot="11779200">
            <a:off x="1049400" y="121644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53" name="CustomShape 30"/>
          <p:cNvSpPr/>
          <p:nvPr/>
        </p:nvSpPr>
        <p:spPr>
          <a:xfrm flipH="1" rot="978600">
            <a:off x="1169640" y="127152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54" name="CustomShape 31"/>
          <p:cNvSpPr/>
          <p:nvPr/>
        </p:nvSpPr>
        <p:spPr>
          <a:xfrm flipH="1" rot="978600">
            <a:off x="1137600" y="118296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55" name="CustomShape 32"/>
          <p:cNvSpPr/>
          <p:nvPr/>
        </p:nvSpPr>
        <p:spPr>
          <a:xfrm flipH="1" rot="978600">
            <a:off x="1096200" y="130176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56" name="CustomShape 33"/>
          <p:cNvSpPr/>
          <p:nvPr/>
        </p:nvSpPr>
        <p:spPr>
          <a:xfrm flipH="1" rot="11779200">
            <a:off x="896040" y="126144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57" name="CustomShape 34"/>
          <p:cNvSpPr/>
          <p:nvPr/>
        </p:nvSpPr>
        <p:spPr>
          <a:xfrm flipH="1" rot="978600">
            <a:off x="1016280" y="131616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58" name="CustomShape 35"/>
          <p:cNvSpPr/>
          <p:nvPr/>
        </p:nvSpPr>
        <p:spPr>
          <a:xfrm flipH="1" rot="978600">
            <a:off x="984240" y="12276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59" name="CustomShape 36"/>
          <p:cNvSpPr/>
          <p:nvPr/>
        </p:nvSpPr>
        <p:spPr>
          <a:xfrm flipH="1" rot="978600">
            <a:off x="942840" y="134640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0" name="CustomShape 37"/>
          <p:cNvSpPr/>
          <p:nvPr/>
        </p:nvSpPr>
        <p:spPr>
          <a:xfrm flipH="1" rot="11340000">
            <a:off x="1693440" y="10738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1" name="CustomShape 38"/>
          <p:cNvSpPr/>
          <p:nvPr/>
        </p:nvSpPr>
        <p:spPr>
          <a:xfrm flipH="1" rot="540000">
            <a:off x="1803960" y="1143360"/>
            <a:ext cx="69840" cy="135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62" name="CustomShape 39"/>
          <p:cNvSpPr/>
          <p:nvPr/>
        </p:nvSpPr>
        <p:spPr>
          <a:xfrm flipH="1" rot="540000">
            <a:off x="1783080" y="104868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63" name="CustomShape 40"/>
          <p:cNvSpPr/>
          <p:nvPr/>
        </p:nvSpPr>
        <p:spPr>
          <a:xfrm flipH="1" rot="540000">
            <a:off x="1727640" y="116352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4" name="CustomShape 41"/>
          <p:cNvSpPr/>
          <p:nvPr/>
        </p:nvSpPr>
        <p:spPr>
          <a:xfrm flipH="1" rot="11340000">
            <a:off x="1535400" y="10990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5" name="CustomShape 42"/>
          <p:cNvSpPr/>
          <p:nvPr/>
        </p:nvSpPr>
        <p:spPr>
          <a:xfrm flipH="1" rot="540000">
            <a:off x="1645920" y="1168200"/>
            <a:ext cx="69840" cy="135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66" name="CustomShape 43"/>
          <p:cNvSpPr/>
          <p:nvPr/>
        </p:nvSpPr>
        <p:spPr>
          <a:xfrm flipH="1" rot="540000">
            <a:off x="1625040" y="107388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67" name="CustomShape 44"/>
          <p:cNvSpPr/>
          <p:nvPr/>
        </p:nvSpPr>
        <p:spPr>
          <a:xfrm flipH="1" rot="540000">
            <a:off x="1569600" y="118836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8" name="CustomShape 45"/>
          <p:cNvSpPr/>
          <p:nvPr/>
        </p:nvSpPr>
        <p:spPr>
          <a:xfrm flipH="1" rot="11572800">
            <a:off x="1373760" y="114444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69" name="CustomShape 46"/>
          <p:cNvSpPr/>
          <p:nvPr/>
        </p:nvSpPr>
        <p:spPr>
          <a:xfrm flipH="1" rot="772800">
            <a:off x="1489320" y="120636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70" name="CustomShape 47"/>
          <p:cNvSpPr/>
          <p:nvPr/>
        </p:nvSpPr>
        <p:spPr>
          <a:xfrm flipH="1" rot="772800">
            <a:off x="1462680" y="111456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71" name="CustomShape 48"/>
          <p:cNvSpPr/>
          <p:nvPr/>
        </p:nvSpPr>
        <p:spPr>
          <a:xfrm flipH="1" rot="772800">
            <a:off x="1414440" y="123192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72" name="CustomShape 49"/>
          <p:cNvSpPr/>
          <p:nvPr/>
        </p:nvSpPr>
        <p:spPr>
          <a:xfrm flipH="1" rot="11572800">
            <a:off x="1217880" y="11800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73" name="CustomShape 50"/>
          <p:cNvSpPr/>
          <p:nvPr/>
        </p:nvSpPr>
        <p:spPr>
          <a:xfrm flipH="1" rot="772800">
            <a:off x="1333800" y="124200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74" name="CustomShape 51"/>
          <p:cNvSpPr/>
          <p:nvPr/>
        </p:nvSpPr>
        <p:spPr>
          <a:xfrm flipH="1" rot="772800">
            <a:off x="1306800" y="115020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75" name="CustomShape 52"/>
          <p:cNvSpPr/>
          <p:nvPr/>
        </p:nvSpPr>
        <p:spPr>
          <a:xfrm flipH="1" rot="772800">
            <a:off x="1258560" y="126756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76" name="CustomShape 53"/>
          <p:cNvSpPr/>
          <p:nvPr/>
        </p:nvSpPr>
        <p:spPr>
          <a:xfrm flipH="1" rot="11624400">
            <a:off x="1999080" y="10702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77" name="CustomShape 54"/>
          <p:cNvSpPr/>
          <p:nvPr/>
        </p:nvSpPr>
        <p:spPr>
          <a:xfrm flipH="1" rot="824400">
            <a:off x="2117880" y="113004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78" name="CustomShape 55"/>
          <p:cNvSpPr/>
          <p:nvPr/>
        </p:nvSpPr>
        <p:spPr>
          <a:xfrm flipH="1" rot="824400">
            <a:off x="2088720" y="103896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79" name="CustomShape 56"/>
          <p:cNvSpPr/>
          <p:nvPr/>
        </p:nvSpPr>
        <p:spPr>
          <a:xfrm flipH="1" rot="824400">
            <a:off x="2042640" y="11570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0" name="CustomShape 57"/>
          <p:cNvSpPr/>
          <p:nvPr/>
        </p:nvSpPr>
        <p:spPr>
          <a:xfrm flipH="1" rot="11624400">
            <a:off x="1843920" y="11080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1" name="CustomShape 58"/>
          <p:cNvSpPr/>
          <p:nvPr/>
        </p:nvSpPr>
        <p:spPr>
          <a:xfrm flipH="1" rot="824400">
            <a:off x="1962720" y="116784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82" name="CustomShape 59"/>
          <p:cNvSpPr/>
          <p:nvPr/>
        </p:nvSpPr>
        <p:spPr>
          <a:xfrm flipH="1" rot="824400">
            <a:off x="1933560" y="107676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83" name="CustomShape 60"/>
          <p:cNvSpPr/>
          <p:nvPr/>
        </p:nvSpPr>
        <p:spPr>
          <a:xfrm flipH="1" rot="824400">
            <a:off x="1887120" y="11948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4" name="CustomShape 61"/>
          <p:cNvSpPr/>
          <p:nvPr/>
        </p:nvSpPr>
        <p:spPr>
          <a:xfrm flipH="1" rot="11186400">
            <a:off x="2649240" y="956520"/>
            <a:ext cx="6948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5" name="CustomShape 62"/>
          <p:cNvSpPr/>
          <p:nvPr/>
        </p:nvSpPr>
        <p:spPr>
          <a:xfrm flipH="1" rot="385800">
            <a:off x="2756160" y="1030680"/>
            <a:ext cx="69840" cy="134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86" name="CustomShape 63"/>
          <p:cNvSpPr/>
          <p:nvPr/>
        </p:nvSpPr>
        <p:spPr>
          <a:xfrm flipH="1" rot="385800">
            <a:off x="2739600" y="934200"/>
            <a:ext cx="2988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87" name="CustomShape 64"/>
          <p:cNvSpPr/>
          <p:nvPr/>
        </p:nvSpPr>
        <p:spPr>
          <a:xfrm flipH="1" rot="385800">
            <a:off x="2679480" y="10472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8" name="CustomShape 65"/>
          <p:cNvSpPr/>
          <p:nvPr/>
        </p:nvSpPr>
        <p:spPr>
          <a:xfrm flipH="1" rot="11186400">
            <a:off x="2490120" y="974520"/>
            <a:ext cx="6948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89" name="CustomShape 66"/>
          <p:cNvSpPr/>
          <p:nvPr/>
        </p:nvSpPr>
        <p:spPr>
          <a:xfrm flipH="1" rot="385800">
            <a:off x="2597400" y="1048680"/>
            <a:ext cx="69840" cy="134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90" name="CustomShape 67"/>
          <p:cNvSpPr/>
          <p:nvPr/>
        </p:nvSpPr>
        <p:spPr>
          <a:xfrm flipH="1" rot="385800">
            <a:off x="2580840" y="951840"/>
            <a:ext cx="2988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91" name="CustomShape 68"/>
          <p:cNvSpPr/>
          <p:nvPr/>
        </p:nvSpPr>
        <p:spPr>
          <a:xfrm flipH="1" rot="385800">
            <a:off x="2520360" y="10652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92" name="CustomShape 69"/>
          <p:cNvSpPr/>
          <p:nvPr/>
        </p:nvSpPr>
        <p:spPr>
          <a:xfrm flipH="1" rot="11418600">
            <a:off x="2326320" y="101268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93" name="CustomShape 70"/>
          <p:cNvSpPr/>
          <p:nvPr/>
        </p:nvSpPr>
        <p:spPr>
          <a:xfrm flipH="1" rot="618600">
            <a:off x="2439360" y="107964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94" name="CustomShape 71"/>
          <p:cNvSpPr/>
          <p:nvPr/>
        </p:nvSpPr>
        <p:spPr>
          <a:xfrm flipH="1" rot="618600">
            <a:off x="2415960" y="98568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95" name="CustomShape 72"/>
          <p:cNvSpPr/>
          <p:nvPr/>
        </p:nvSpPr>
        <p:spPr>
          <a:xfrm flipH="1" rot="618600">
            <a:off x="2363400" y="110160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96" name="CustomShape 73"/>
          <p:cNvSpPr/>
          <p:nvPr/>
        </p:nvSpPr>
        <p:spPr>
          <a:xfrm flipH="1" rot="11418600">
            <a:off x="2169360" y="104112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497" name="CustomShape 74"/>
          <p:cNvSpPr/>
          <p:nvPr/>
        </p:nvSpPr>
        <p:spPr>
          <a:xfrm flipH="1" rot="618600">
            <a:off x="2282040" y="1108080"/>
            <a:ext cx="69840" cy="1350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498" name="CustomShape 75"/>
          <p:cNvSpPr/>
          <p:nvPr/>
        </p:nvSpPr>
        <p:spPr>
          <a:xfrm flipH="1" rot="618600">
            <a:off x="2258640" y="1014120"/>
            <a:ext cx="30240" cy="137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499" name="CustomShape 76"/>
          <p:cNvSpPr/>
          <p:nvPr/>
        </p:nvSpPr>
        <p:spPr>
          <a:xfrm flipH="1" rot="618600">
            <a:off x="2206440" y="1130040"/>
            <a:ext cx="6984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0" name="CustomShape 77"/>
          <p:cNvSpPr/>
          <p:nvPr/>
        </p:nvSpPr>
        <p:spPr>
          <a:xfrm flipH="1" flipV="1" rot="10585800">
            <a:off x="2976840" y="105660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1" name="CustomShape 78"/>
          <p:cNvSpPr/>
          <p:nvPr/>
        </p:nvSpPr>
        <p:spPr>
          <a:xfrm flipH="1" flipV="1" rot="21385800">
            <a:off x="3069000" y="951120"/>
            <a:ext cx="69840" cy="135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02" name="CustomShape 79"/>
          <p:cNvSpPr/>
          <p:nvPr/>
        </p:nvSpPr>
        <p:spPr>
          <a:xfrm flipH="1" flipV="1" rot="21385800">
            <a:off x="3069720" y="105048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03" name="CustomShape 80"/>
          <p:cNvSpPr/>
          <p:nvPr/>
        </p:nvSpPr>
        <p:spPr>
          <a:xfrm flipH="1" flipV="1" rot="21385800">
            <a:off x="2991600" y="96048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4" name="CustomShape 81"/>
          <p:cNvSpPr/>
          <p:nvPr/>
        </p:nvSpPr>
        <p:spPr>
          <a:xfrm flipH="1" flipV="1" rot="10585800">
            <a:off x="2817720" y="106668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5" name="CustomShape 82"/>
          <p:cNvSpPr/>
          <p:nvPr/>
        </p:nvSpPr>
        <p:spPr>
          <a:xfrm flipH="1" flipV="1" rot="21385800">
            <a:off x="2909520" y="961200"/>
            <a:ext cx="69840" cy="135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06" name="CustomShape 83"/>
          <p:cNvSpPr/>
          <p:nvPr/>
        </p:nvSpPr>
        <p:spPr>
          <a:xfrm flipH="1" flipV="1" rot="21385800">
            <a:off x="2910240" y="106056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07" name="CustomShape 84"/>
          <p:cNvSpPr/>
          <p:nvPr/>
        </p:nvSpPr>
        <p:spPr>
          <a:xfrm flipH="1" flipV="1" rot="21385800">
            <a:off x="2832120" y="97056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8" name="CustomShape 85"/>
          <p:cNvSpPr/>
          <p:nvPr/>
        </p:nvSpPr>
        <p:spPr>
          <a:xfrm flipH="1" flipV="1" rot="10146600">
            <a:off x="3630240" y="97236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09" name="CustomShape 86"/>
          <p:cNvSpPr/>
          <p:nvPr/>
        </p:nvSpPr>
        <p:spPr>
          <a:xfrm flipH="1" flipV="1" rot="20946600">
            <a:off x="3708360" y="855720"/>
            <a:ext cx="70200" cy="135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10" name="CustomShape 87"/>
          <p:cNvSpPr/>
          <p:nvPr/>
        </p:nvSpPr>
        <p:spPr>
          <a:xfrm flipH="1" flipV="1" rot="20946600">
            <a:off x="3722040" y="95652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11" name="CustomShape 88"/>
          <p:cNvSpPr/>
          <p:nvPr/>
        </p:nvSpPr>
        <p:spPr>
          <a:xfrm flipH="1" flipV="1" rot="20946600">
            <a:off x="3632400" y="875520"/>
            <a:ext cx="7020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12" name="CustomShape 89"/>
          <p:cNvSpPr/>
          <p:nvPr/>
        </p:nvSpPr>
        <p:spPr>
          <a:xfrm flipH="1" flipV="1" rot="10146600">
            <a:off x="3473280" y="1002600"/>
            <a:ext cx="69480" cy="122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13" name="CustomShape 90"/>
          <p:cNvSpPr/>
          <p:nvPr/>
        </p:nvSpPr>
        <p:spPr>
          <a:xfrm flipH="1" flipV="1" rot="20946600">
            <a:off x="3551400" y="885960"/>
            <a:ext cx="70200" cy="135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14" name="CustomShape 91"/>
          <p:cNvSpPr/>
          <p:nvPr/>
        </p:nvSpPr>
        <p:spPr>
          <a:xfrm flipH="1" flipV="1" rot="20946600">
            <a:off x="3565080" y="98676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15" name="CustomShape 92"/>
          <p:cNvSpPr/>
          <p:nvPr/>
        </p:nvSpPr>
        <p:spPr>
          <a:xfrm flipH="1" flipV="1" rot="20946600">
            <a:off x="3475440" y="905400"/>
            <a:ext cx="7020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16" name="CustomShape 93"/>
          <p:cNvSpPr/>
          <p:nvPr/>
        </p:nvSpPr>
        <p:spPr>
          <a:xfrm flipH="1" flipV="1" rot="10379400">
            <a:off x="3306240" y="101448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17" name="CustomShape 94"/>
          <p:cNvSpPr/>
          <p:nvPr/>
        </p:nvSpPr>
        <p:spPr>
          <a:xfrm flipH="1" flipV="1" rot="21179400">
            <a:off x="3391560" y="903600"/>
            <a:ext cx="69840" cy="135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18" name="CustomShape 95"/>
          <p:cNvSpPr/>
          <p:nvPr/>
        </p:nvSpPr>
        <p:spPr>
          <a:xfrm flipH="1" flipV="1" rot="21179400">
            <a:off x="3398400" y="100332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19" name="CustomShape 96"/>
          <p:cNvSpPr/>
          <p:nvPr/>
        </p:nvSpPr>
        <p:spPr>
          <a:xfrm flipH="1" flipV="1" rot="21179400">
            <a:off x="3314160" y="91800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20" name="CustomShape 97"/>
          <p:cNvSpPr/>
          <p:nvPr/>
        </p:nvSpPr>
        <p:spPr>
          <a:xfrm flipH="1" flipV="1" rot="10379400">
            <a:off x="3147480" y="1033920"/>
            <a:ext cx="6948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21" name="CustomShape 98"/>
          <p:cNvSpPr/>
          <p:nvPr/>
        </p:nvSpPr>
        <p:spPr>
          <a:xfrm flipH="1" flipV="1" rot="21179400">
            <a:off x="3232800" y="923040"/>
            <a:ext cx="69840" cy="135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22" name="CustomShape 99"/>
          <p:cNvSpPr/>
          <p:nvPr/>
        </p:nvSpPr>
        <p:spPr>
          <a:xfrm flipH="1" flipV="1" rot="21179400">
            <a:off x="3239640" y="1023120"/>
            <a:ext cx="30240" cy="1382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23" name="CustomShape 100"/>
          <p:cNvSpPr/>
          <p:nvPr/>
        </p:nvSpPr>
        <p:spPr>
          <a:xfrm flipH="1" flipV="1" rot="21179400">
            <a:off x="3155760" y="937440"/>
            <a:ext cx="69840" cy="122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24" name="CustomShape 101"/>
          <p:cNvSpPr/>
          <p:nvPr/>
        </p:nvSpPr>
        <p:spPr>
          <a:xfrm rot="12162000">
            <a:off x="9277920" y="144216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25" name="CustomShape 102"/>
          <p:cNvSpPr/>
          <p:nvPr/>
        </p:nvSpPr>
        <p:spPr>
          <a:xfrm rot="1361400">
            <a:off x="9151560" y="148248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26" name="CustomShape 103"/>
          <p:cNvSpPr/>
          <p:nvPr/>
        </p:nvSpPr>
        <p:spPr>
          <a:xfrm rot="1361400">
            <a:off x="9232920" y="140040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27" name="CustomShape 104"/>
          <p:cNvSpPr/>
          <p:nvPr/>
        </p:nvSpPr>
        <p:spPr>
          <a:xfrm rot="1361400">
            <a:off x="9222120" y="152064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28" name="CustomShape 105"/>
          <p:cNvSpPr/>
          <p:nvPr/>
        </p:nvSpPr>
        <p:spPr>
          <a:xfrm rot="11722800">
            <a:off x="8654760" y="130176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29" name="CustomShape 106"/>
          <p:cNvSpPr/>
          <p:nvPr/>
        </p:nvSpPr>
        <p:spPr>
          <a:xfrm rot="922800">
            <a:off x="8535240" y="135828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30" name="CustomShape 107"/>
          <p:cNvSpPr/>
          <p:nvPr/>
        </p:nvSpPr>
        <p:spPr>
          <a:xfrm rot="922800">
            <a:off x="8605440" y="126864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31" name="CustomShape 108"/>
          <p:cNvSpPr/>
          <p:nvPr/>
        </p:nvSpPr>
        <p:spPr>
          <a:xfrm rot="922800">
            <a:off x="8609400" y="138636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32" name="CustomShape 109"/>
          <p:cNvSpPr/>
          <p:nvPr/>
        </p:nvSpPr>
        <p:spPr>
          <a:xfrm rot="11722800">
            <a:off x="8808840" y="134424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33" name="CustomShape 110"/>
          <p:cNvSpPr/>
          <p:nvPr/>
        </p:nvSpPr>
        <p:spPr>
          <a:xfrm rot="922800">
            <a:off x="8689320" y="140040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34" name="CustomShape 111"/>
          <p:cNvSpPr/>
          <p:nvPr/>
        </p:nvSpPr>
        <p:spPr>
          <a:xfrm rot="922800">
            <a:off x="8759520" y="131112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35" name="CustomShape 112"/>
          <p:cNvSpPr/>
          <p:nvPr/>
        </p:nvSpPr>
        <p:spPr>
          <a:xfrm rot="922800">
            <a:off x="8763480" y="142884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36" name="CustomShape 113"/>
          <p:cNvSpPr/>
          <p:nvPr/>
        </p:nvSpPr>
        <p:spPr>
          <a:xfrm rot="11955600">
            <a:off x="8964000" y="136548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37" name="CustomShape 114"/>
          <p:cNvSpPr/>
          <p:nvPr/>
        </p:nvSpPr>
        <p:spPr>
          <a:xfrm rot="1155600">
            <a:off x="8840880" y="141372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38" name="CustomShape 115"/>
          <p:cNvSpPr/>
          <p:nvPr/>
        </p:nvSpPr>
        <p:spPr>
          <a:xfrm rot="1155600">
            <a:off x="8917200" y="132804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39" name="CustomShape 116"/>
          <p:cNvSpPr/>
          <p:nvPr/>
        </p:nvSpPr>
        <p:spPr>
          <a:xfrm rot="1155600">
            <a:off x="8913240" y="144720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40" name="CustomShape 117"/>
          <p:cNvSpPr/>
          <p:nvPr/>
        </p:nvSpPr>
        <p:spPr>
          <a:xfrm rot="11955600">
            <a:off x="9114840" y="141840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41" name="CustomShape 118"/>
          <p:cNvSpPr/>
          <p:nvPr/>
        </p:nvSpPr>
        <p:spPr>
          <a:xfrm rot="1155600">
            <a:off x="8992080" y="146664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42" name="CustomShape 119"/>
          <p:cNvSpPr/>
          <p:nvPr/>
        </p:nvSpPr>
        <p:spPr>
          <a:xfrm rot="1155600">
            <a:off x="9068040" y="138096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43" name="CustomShape 120"/>
          <p:cNvSpPr/>
          <p:nvPr/>
        </p:nvSpPr>
        <p:spPr>
          <a:xfrm rot="1155600">
            <a:off x="9064080" y="149976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44" name="CustomShape 121"/>
          <p:cNvSpPr/>
          <p:nvPr/>
        </p:nvSpPr>
        <p:spPr>
          <a:xfrm rot="11833200">
            <a:off x="8399520" y="126684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45" name="CustomShape 122"/>
          <p:cNvSpPr/>
          <p:nvPr/>
        </p:nvSpPr>
        <p:spPr>
          <a:xfrm rot="1032600">
            <a:off x="8278200" y="131904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46" name="CustomShape 123"/>
          <p:cNvSpPr/>
          <p:nvPr/>
        </p:nvSpPr>
        <p:spPr>
          <a:xfrm rot="1032600">
            <a:off x="8351280" y="123120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47" name="CustomShape 124"/>
          <p:cNvSpPr/>
          <p:nvPr/>
        </p:nvSpPr>
        <p:spPr>
          <a:xfrm rot="1032600">
            <a:off x="8351280" y="135000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48" name="CustomShape 125"/>
          <p:cNvSpPr/>
          <p:nvPr/>
        </p:nvSpPr>
        <p:spPr>
          <a:xfrm rot="11833200">
            <a:off x="8552160" y="131400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49" name="CustomShape 126"/>
          <p:cNvSpPr/>
          <p:nvPr/>
        </p:nvSpPr>
        <p:spPr>
          <a:xfrm rot="1032600">
            <a:off x="8430840" y="136620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50" name="CustomShape 127"/>
          <p:cNvSpPr/>
          <p:nvPr/>
        </p:nvSpPr>
        <p:spPr>
          <a:xfrm rot="1032600">
            <a:off x="8503920" y="127836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51" name="CustomShape 128"/>
          <p:cNvSpPr/>
          <p:nvPr/>
        </p:nvSpPr>
        <p:spPr>
          <a:xfrm rot="1032600">
            <a:off x="8503920" y="139716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52" name="CustomShape 129"/>
          <p:cNvSpPr/>
          <p:nvPr/>
        </p:nvSpPr>
        <p:spPr>
          <a:xfrm rot="11394000">
            <a:off x="7758720" y="111312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53" name="CustomShape 130"/>
          <p:cNvSpPr/>
          <p:nvPr/>
        </p:nvSpPr>
        <p:spPr>
          <a:xfrm rot="594000">
            <a:off x="7646040" y="118080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54" name="CustomShape 131"/>
          <p:cNvSpPr/>
          <p:nvPr/>
        </p:nvSpPr>
        <p:spPr>
          <a:xfrm rot="594000">
            <a:off x="7707960" y="108720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55" name="CustomShape 132"/>
          <p:cNvSpPr/>
          <p:nvPr/>
        </p:nvSpPr>
        <p:spPr>
          <a:xfrm rot="594000">
            <a:off x="7722000" y="120204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56" name="CustomShape 133"/>
          <p:cNvSpPr/>
          <p:nvPr/>
        </p:nvSpPr>
        <p:spPr>
          <a:xfrm rot="11394000">
            <a:off x="7916040" y="114084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57" name="CustomShape 134"/>
          <p:cNvSpPr/>
          <p:nvPr/>
        </p:nvSpPr>
        <p:spPr>
          <a:xfrm rot="594000">
            <a:off x="7803720" y="120816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58" name="CustomShape 135"/>
          <p:cNvSpPr/>
          <p:nvPr/>
        </p:nvSpPr>
        <p:spPr>
          <a:xfrm rot="594000">
            <a:off x="7865640" y="111456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59" name="CustomShape 136"/>
          <p:cNvSpPr/>
          <p:nvPr/>
        </p:nvSpPr>
        <p:spPr>
          <a:xfrm rot="594000">
            <a:off x="7879680" y="122976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60" name="CustomShape 137"/>
          <p:cNvSpPr/>
          <p:nvPr/>
        </p:nvSpPr>
        <p:spPr>
          <a:xfrm rot="11626800">
            <a:off x="8077320" y="118908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61" name="CustomShape 138"/>
          <p:cNvSpPr/>
          <p:nvPr/>
        </p:nvSpPr>
        <p:spPr>
          <a:xfrm rot="826800">
            <a:off x="7959600" y="124884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62" name="CustomShape 139"/>
          <p:cNvSpPr/>
          <p:nvPr/>
        </p:nvSpPr>
        <p:spPr>
          <a:xfrm rot="826800">
            <a:off x="8027640" y="115812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63" name="CustomShape 140"/>
          <p:cNvSpPr/>
          <p:nvPr/>
        </p:nvSpPr>
        <p:spPr>
          <a:xfrm rot="826800">
            <a:off x="8034120" y="127548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64" name="CustomShape 141"/>
          <p:cNvSpPr/>
          <p:nvPr/>
        </p:nvSpPr>
        <p:spPr>
          <a:xfrm rot="11626800">
            <a:off x="8232480" y="1227240"/>
            <a:ext cx="69480" cy="1216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65" name="CustomShape 142"/>
          <p:cNvSpPr/>
          <p:nvPr/>
        </p:nvSpPr>
        <p:spPr>
          <a:xfrm rot="826800">
            <a:off x="8114760" y="1287000"/>
            <a:ext cx="69840" cy="1342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66" name="CustomShape 143"/>
          <p:cNvSpPr/>
          <p:nvPr/>
        </p:nvSpPr>
        <p:spPr>
          <a:xfrm rot="826800">
            <a:off x="8182800" y="1196280"/>
            <a:ext cx="30240" cy="137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67" name="CustomShape 144"/>
          <p:cNvSpPr/>
          <p:nvPr/>
        </p:nvSpPr>
        <p:spPr>
          <a:xfrm rot="826800">
            <a:off x="8189640" y="1313280"/>
            <a:ext cx="69840" cy="122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68" name="CustomShape 145"/>
          <p:cNvSpPr/>
          <p:nvPr/>
        </p:nvSpPr>
        <p:spPr>
          <a:xfrm rot="11833200">
            <a:off x="7448400" y="11275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69" name="CustomShape 146"/>
          <p:cNvSpPr/>
          <p:nvPr/>
        </p:nvSpPr>
        <p:spPr>
          <a:xfrm rot="1032600">
            <a:off x="7325280" y="118404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70" name="CustomShape 147"/>
          <p:cNvSpPr/>
          <p:nvPr/>
        </p:nvSpPr>
        <p:spPr>
          <a:xfrm rot="1032600">
            <a:off x="7399800" y="10918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71" name="CustomShape 148"/>
          <p:cNvSpPr/>
          <p:nvPr/>
        </p:nvSpPr>
        <p:spPr>
          <a:xfrm rot="1032600">
            <a:off x="7398360" y="12157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72" name="CustomShape 149"/>
          <p:cNvSpPr/>
          <p:nvPr/>
        </p:nvSpPr>
        <p:spPr>
          <a:xfrm rot="11833200">
            <a:off x="7600680" y="11750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73" name="CustomShape 150"/>
          <p:cNvSpPr/>
          <p:nvPr/>
        </p:nvSpPr>
        <p:spPr>
          <a:xfrm rot="1032600">
            <a:off x="7477920" y="12312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74" name="CustomShape 151"/>
          <p:cNvSpPr/>
          <p:nvPr/>
        </p:nvSpPr>
        <p:spPr>
          <a:xfrm rot="1032600">
            <a:off x="7552440" y="11386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75" name="CustomShape 152"/>
          <p:cNvSpPr/>
          <p:nvPr/>
        </p:nvSpPr>
        <p:spPr>
          <a:xfrm rot="1032600">
            <a:off x="7551000" y="12628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76" name="CustomShape 153"/>
          <p:cNvSpPr/>
          <p:nvPr/>
        </p:nvSpPr>
        <p:spPr>
          <a:xfrm rot="11394000">
            <a:off x="6807240" y="9745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77" name="CustomShape 154"/>
          <p:cNvSpPr/>
          <p:nvPr/>
        </p:nvSpPr>
        <p:spPr>
          <a:xfrm rot="594000">
            <a:off x="6693480" y="10461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78" name="CustomShape 155"/>
          <p:cNvSpPr/>
          <p:nvPr/>
        </p:nvSpPr>
        <p:spPr>
          <a:xfrm rot="594000">
            <a:off x="6756120" y="9475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79" name="CustomShape 156"/>
          <p:cNvSpPr/>
          <p:nvPr/>
        </p:nvSpPr>
        <p:spPr>
          <a:xfrm rot="594000">
            <a:off x="6769440" y="10681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80" name="CustomShape 157"/>
          <p:cNvSpPr/>
          <p:nvPr/>
        </p:nvSpPr>
        <p:spPr>
          <a:xfrm rot="11394000">
            <a:off x="6964560" y="10022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81" name="CustomShape 158"/>
          <p:cNvSpPr/>
          <p:nvPr/>
        </p:nvSpPr>
        <p:spPr>
          <a:xfrm rot="594000">
            <a:off x="6850800" y="10738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82" name="CustomShape 159"/>
          <p:cNvSpPr/>
          <p:nvPr/>
        </p:nvSpPr>
        <p:spPr>
          <a:xfrm rot="594000">
            <a:off x="6913800" y="9748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83" name="CustomShape 160"/>
          <p:cNvSpPr/>
          <p:nvPr/>
        </p:nvSpPr>
        <p:spPr>
          <a:xfrm rot="594000">
            <a:off x="6926760" y="10958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84" name="CustomShape 161"/>
          <p:cNvSpPr/>
          <p:nvPr/>
        </p:nvSpPr>
        <p:spPr>
          <a:xfrm rot="11626800">
            <a:off x="7125480" y="10504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85" name="CustomShape 162"/>
          <p:cNvSpPr/>
          <p:nvPr/>
        </p:nvSpPr>
        <p:spPr>
          <a:xfrm rot="826800">
            <a:off x="7006680" y="11142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86" name="CustomShape 163"/>
          <p:cNvSpPr/>
          <p:nvPr/>
        </p:nvSpPr>
        <p:spPr>
          <a:xfrm rot="826800">
            <a:off x="7076160" y="10188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87" name="CustomShape 164"/>
          <p:cNvSpPr/>
          <p:nvPr/>
        </p:nvSpPr>
        <p:spPr>
          <a:xfrm rot="826800">
            <a:off x="7081560" y="114120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88" name="CustomShape 165"/>
          <p:cNvSpPr/>
          <p:nvPr/>
        </p:nvSpPr>
        <p:spPr>
          <a:xfrm rot="11626800">
            <a:off x="7280640" y="10886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89" name="CustomShape 166"/>
          <p:cNvSpPr/>
          <p:nvPr/>
        </p:nvSpPr>
        <p:spPr>
          <a:xfrm rot="826800">
            <a:off x="7162200" y="11523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90" name="CustomShape 167"/>
          <p:cNvSpPr/>
          <p:nvPr/>
        </p:nvSpPr>
        <p:spPr>
          <a:xfrm rot="826800">
            <a:off x="7231320" y="10566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91" name="CustomShape 168"/>
          <p:cNvSpPr/>
          <p:nvPr/>
        </p:nvSpPr>
        <p:spPr>
          <a:xfrm rot="826800">
            <a:off x="7236720" y="117900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92" name="CustomShape 169"/>
          <p:cNvSpPr/>
          <p:nvPr/>
        </p:nvSpPr>
        <p:spPr>
          <a:xfrm rot="11392800">
            <a:off x="6489000" y="9799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93" name="CustomShape 170"/>
          <p:cNvSpPr/>
          <p:nvPr/>
        </p:nvSpPr>
        <p:spPr>
          <a:xfrm rot="592200">
            <a:off x="6375240" y="10515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94" name="CustomShape 171"/>
          <p:cNvSpPr/>
          <p:nvPr/>
        </p:nvSpPr>
        <p:spPr>
          <a:xfrm rot="592200">
            <a:off x="6438240" y="9529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95" name="CustomShape 172"/>
          <p:cNvSpPr/>
          <p:nvPr/>
        </p:nvSpPr>
        <p:spPr>
          <a:xfrm rot="592200">
            <a:off x="6450840" y="10735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96" name="CustomShape 173"/>
          <p:cNvSpPr/>
          <p:nvPr/>
        </p:nvSpPr>
        <p:spPr>
          <a:xfrm rot="11392800">
            <a:off x="6646320" y="10076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597" name="CustomShape 174"/>
          <p:cNvSpPr/>
          <p:nvPr/>
        </p:nvSpPr>
        <p:spPr>
          <a:xfrm rot="592200">
            <a:off x="6532560" y="107892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598" name="CustomShape 175"/>
          <p:cNvSpPr/>
          <p:nvPr/>
        </p:nvSpPr>
        <p:spPr>
          <a:xfrm rot="592200">
            <a:off x="6595560" y="9802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599" name="CustomShape 176"/>
          <p:cNvSpPr/>
          <p:nvPr/>
        </p:nvSpPr>
        <p:spPr>
          <a:xfrm rot="592200">
            <a:off x="6608520" y="11008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00" name="CustomShape 177"/>
          <p:cNvSpPr/>
          <p:nvPr/>
        </p:nvSpPr>
        <p:spPr>
          <a:xfrm rot="10953600">
            <a:off x="5834160" y="9097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01" name="CustomShape 178"/>
          <p:cNvSpPr/>
          <p:nvPr/>
        </p:nvSpPr>
        <p:spPr>
          <a:xfrm rot="153600">
            <a:off x="5731560" y="9957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02" name="CustomShape 179"/>
          <p:cNvSpPr/>
          <p:nvPr/>
        </p:nvSpPr>
        <p:spPr>
          <a:xfrm rot="153600">
            <a:off x="5781600" y="8920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03" name="CustomShape 180"/>
          <p:cNvSpPr/>
          <p:nvPr/>
        </p:nvSpPr>
        <p:spPr>
          <a:xfrm rot="153600">
            <a:off x="5808240" y="10076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04" name="CustomShape 181"/>
          <p:cNvSpPr/>
          <p:nvPr/>
        </p:nvSpPr>
        <p:spPr>
          <a:xfrm rot="10953600">
            <a:off x="5993640" y="9169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05" name="CustomShape 182"/>
          <p:cNvSpPr/>
          <p:nvPr/>
        </p:nvSpPr>
        <p:spPr>
          <a:xfrm rot="153600">
            <a:off x="5891040" y="10029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06" name="CustomShape 183"/>
          <p:cNvSpPr/>
          <p:nvPr/>
        </p:nvSpPr>
        <p:spPr>
          <a:xfrm rot="153600">
            <a:off x="5941080" y="89928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07" name="CustomShape 184"/>
          <p:cNvSpPr/>
          <p:nvPr/>
        </p:nvSpPr>
        <p:spPr>
          <a:xfrm rot="153600">
            <a:off x="5968080" y="10148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08" name="CustomShape 185"/>
          <p:cNvSpPr/>
          <p:nvPr/>
        </p:nvSpPr>
        <p:spPr>
          <a:xfrm rot="11187000">
            <a:off x="6159240" y="9446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09" name="CustomShape 186"/>
          <p:cNvSpPr/>
          <p:nvPr/>
        </p:nvSpPr>
        <p:spPr>
          <a:xfrm rot="386400">
            <a:off x="6050880" y="10227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10" name="CustomShape 187"/>
          <p:cNvSpPr/>
          <p:nvPr/>
        </p:nvSpPr>
        <p:spPr>
          <a:xfrm rot="386400">
            <a:off x="6107400" y="9216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11" name="CustomShape 188"/>
          <p:cNvSpPr/>
          <p:nvPr/>
        </p:nvSpPr>
        <p:spPr>
          <a:xfrm rot="386400">
            <a:off x="6127560" y="10400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12" name="CustomShape 189"/>
          <p:cNvSpPr/>
          <p:nvPr/>
        </p:nvSpPr>
        <p:spPr>
          <a:xfrm rot="11187000">
            <a:off x="6318000" y="9626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13" name="CustomShape 190"/>
          <p:cNvSpPr/>
          <p:nvPr/>
        </p:nvSpPr>
        <p:spPr>
          <a:xfrm rot="386400">
            <a:off x="6209640" y="104076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14" name="CustomShape 191"/>
          <p:cNvSpPr/>
          <p:nvPr/>
        </p:nvSpPr>
        <p:spPr>
          <a:xfrm rot="386400">
            <a:off x="6266520" y="9396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15" name="CustomShape 192"/>
          <p:cNvSpPr/>
          <p:nvPr/>
        </p:nvSpPr>
        <p:spPr>
          <a:xfrm rot="386400">
            <a:off x="6286320" y="10580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16" name="CustomShape 193"/>
          <p:cNvSpPr/>
          <p:nvPr/>
        </p:nvSpPr>
        <p:spPr>
          <a:xfrm rot="11238600">
            <a:off x="5519520" y="89676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17" name="CustomShape 194"/>
          <p:cNvSpPr/>
          <p:nvPr/>
        </p:nvSpPr>
        <p:spPr>
          <a:xfrm rot="438000">
            <a:off x="5409360" y="97344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18" name="CustomShape 195"/>
          <p:cNvSpPr/>
          <p:nvPr/>
        </p:nvSpPr>
        <p:spPr>
          <a:xfrm rot="438000">
            <a:off x="5467680" y="87264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19" name="CustomShape 196"/>
          <p:cNvSpPr/>
          <p:nvPr/>
        </p:nvSpPr>
        <p:spPr>
          <a:xfrm rot="438000">
            <a:off x="5485680" y="99180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20" name="CustomShape 197"/>
          <p:cNvSpPr/>
          <p:nvPr/>
        </p:nvSpPr>
        <p:spPr>
          <a:xfrm rot="11238600">
            <a:off x="5677920" y="9169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21" name="CustomShape 198"/>
          <p:cNvSpPr/>
          <p:nvPr/>
        </p:nvSpPr>
        <p:spPr>
          <a:xfrm rot="438000">
            <a:off x="5567760" y="9936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22" name="CustomShape 199"/>
          <p:cNvSpPr/>
          <p:nvPr/>
        </p:nvSpPr>
        <p:spPr>
          <a:xfrm rot="438000">
            <a:off x="5626080" y="8928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23" name="CustomShape 200"/>
          <p:cNvSpPr/>
          <p:nvPr/>
        </p:nvSpPr>
        <p:spPr>
          <a:xfrm rot="438000">
            <a:off x="5644080" y="101196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24" name="CustomShape 201"/>
          <p:cNvSpPr/>
          <p:nvPr/>
        </p:nvSpPr>
        <p:spPr>
          <a:xfrm rot="10799400">
            <a:off x="4861080" y="8560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25" name="CustomShape 202"/>
          <p:cNvSpPr/>
          <p:nvPr/>
        </p:nvSpPr>
        <p:spPr>
          <a:xfrm>
            <a:off x="4763160" y="9460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26" name="CustomShape 203"/>
          <p:cNvSpPr/>
          <p:nvPr/>
        </p:nvSpPr>
        <p:spPr>
          <a:xfrm>
            <a:off x="4808520" y="8413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27" name="CustomShape 204"/>
          <p:cNvSpPr/>
          <p:nvPr/>
        </p:nvSpPr>
        <p:spPr>
          <a:xfrm>
            <a:off x="4840560" y="95436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28" name="CustomShape 205"/>
          <p:cNvSpPr/>
          <p:nvPr/>
        </p:nvSpPr>
        <p:spPr>
          <a:xfrm rot="10799400">
            <a:off x="5020920" y="8560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29" name="CustomShape 206"/>
          <p:cNvSpPr/>
          <p:nvPr/>
        </p:nvSpPr>
        <p:spPr>
          <a:xfrm>
            <a:off x="4923000" y="9460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30" name="CustomShape 207"/>
          <p:cNvSpPr/>
          <p:nvPr/>
        </p:nvSpPr>
        <p:spPr>
          <a:xfrm>
            <a:off x="4968360" y="8413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31" name="CustomShape 208"/>
          <p:cNvSpPr/>
          <p:nvPr/>
        </p:nvSpPr>
        <p:spPr>
          <a:xfrm>
            <a:off x="5000400" y="95436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32" name="CustomShape 209"/>
          <p:cNvSpPr/>
          <p:nvPr/>
        </p:nvSpPr>
        <p:spPr>
          <a:xfrm rot="11032200">
            <a:off x="5187960" y="8758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33" name="CustomShape 210"/>
          <p:cNvSpPr/>
          <p:nvPr/>
        </p:nvSpPr>
        <p:spPr>
          <a:xfrm rot="232200">
            <a:off x="5083560" y="9594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34" name="CustomShape 211"/>
          <p:cNvSpPr/>
          <p:nvPr/>
        </p:nvSpPr>
        <p:spPr>
          <a:xfrm rot="232200">
            <a:off x="5135760" y="85644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35" name="CustomShape 212"/>
          <p:cNvSpPr/>
          <p:nvPr/>
        </p:nvSpPr>
        <p:spPr>
          <a:xfrm rot="232200">
            <a:off x="5160240" y="9730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36" name="CustomShape 213"/>
          <p:cNvSpPr/>
          <p:nvPr/>
        </p:nvSpPr>
        <p:spPr>
          <a:xfrm rot="11032200">
            <a:off x="5347440" y="88668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37" name="CustomShape 214"/>
          <p:cNvSpPr/>
          <p:nvPr/>
        </p:nvSpPr>
        <p:spPr>
          <a:xfrm rot="232200">
            <a:off x="5242680" y="97020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38" name="CustomShape 215"/>
          <p:cNvSpPr/>
          <p:nvPr/>
        </p:nvSpPr>
        <p:spPr>
          <a:xfrm rot="232200">
            <a:off x="5295240" y="86724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39" name="CustomShape 216"/>
          <p:cNvSpPr/>
          <p:nvPr/>
        </p:nvSpPr>
        <p:spPr>
          <a:xfrm rot="232200">
            <a:off x="5319720" y="9838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40" name="CustomShape 217"/>
          <p:cNvSpPr/>
          <p:nvPr/>
        </p:nvSpPr>
        <p:spPr>
          <a:xfrm rot="10851000">
            <a:off x="4541400" y="86040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41" name="CustomShape 218"/>
          <p:cNvSpPr/>
          <p:nvPr/>
        </p:nvSpPr>
        <p:spPr>
          <a:xfrm rot="50400">
            <a:off x="4441320" y="94932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42" name="CustomShape 219"/>
          <p:cNvSpPr/>
          <p:nvPr/>
        </p:nvSpPr>
        <p:spPr>
          <a:xfrm rot="50400">
            <a:off x="4488120" y="84456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43" name="CustomShape 220"/>
          <p:cNvSpPr/>
          <p:nvPr/>
        </p:nvSpPr>
        <p:spPr>
          <a:xfrm rot="50400">
            <a:off x="4518360" y="95904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44" name="CustomShape 221"/>
          <p:cNvSpPr/>
          <p:nvPr/>
        </p:nvSpPr>
        <p:spPr>
          <a:xfrm rot="10851000">
            <a:off x="4700880" y="8629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45" name="CustomShape 222"/>
          <p:cNvSpPr/>
          <p:nvPr/>
        </p:nvSpPr>
        <p:spPr>
          <a:xfrm rot="50400">
            <a:off x="4601160" y="9514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46" name="CustomShape 223"/>
          <p:cNvSpPr/>
          <p:nvPr/>
        </p:nvSpPr>
        <p:spPr>
          <a:xfrm rot="50400">
            <a:off x="4647960" y="84672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47" name="CustomShape 224"/>
          <p:cNvSpPr/>
          <p:nvPr/>
        </p:nvSpPr>
        <p:spPr>
          <a:xfrm rot="50400">
            <a:off x="4678200" y="96120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48" name="CustomShape 225"/>
          <p:cNvSpPr/>
          <p:nvPr/>
        </p:nvSpPr>
        <p:spPr>
          <a:xfrm rot="10411800">
            <a:off x="3882960" y="8942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49" name="CustomShape 226"/>
          <p:cNvSpPr/>
          <p:nvPr/>
        </p:nvSpPr>
        <p:spPr>
          <a:xfrm rot="21211800">
            <a:off x="3796200" y="9946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50" name="CustomShape 227"/>
          <p:cNvSpPr/>
          <p:nvPr/>
        </p:nvSpPr>
        <p:spPr>
          <a:xfrm rot="21211800">
            <a:off x="3830040" y="8874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51" name="CustomShape 228"/>
          <p:cNvSpPr/>
          <p:nvPr/>
        </p:nvSpPr>
        <p:spPr>
          <a:xfrm rot="21211800">
            <a:off x="3873600" y="9943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52" name="CustomShape 229"/>
          <p:cNvSpPr/>
          <p:nvPr/>
        </p:nvSpPr>
        <p:spPr>
          <a:xfrm rot="10411800">
            <a:off x="4042080" y="87624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53" name="CustomShape 230"/>
          <p:cNvSpPr/>
          <p:nvPr/>
        </p:nvSpPr>
        <p:spPr>
          <a:xfrm rot="21211800">
            <a:off x="3955320" y="97668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54" name="CustomShape 231"/>
          <p:cNvSpPr/>
          <p:nvPr/>
        </p:nvSpPr>
        <p:spPr>
          <a:xfrm rot="21211800">
            <a:off x="3988800" y="8694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55" name="CustomShape 232"/>
          <p:cNvSpPr/>
          <p:nvPr/>
        </p:nvSpPr>
        <p:spPr>
          <a:xfrm rot="21211800">
            <a:off x="4032360" y="97632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56" name="CustomShape 233"/>
          <p:cNvSpPr/>
          <p:nvPr/>
        </p:nvSpPr>
        <p:spPr>
          <a:xfrm rot="10644600">
            <a:off x="4209840" y="8773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57" name="CustomShape 234"/>
          <p:cNvSpPr/>
          <p:nvPr/>
        </p:nvSpPr>
        <p:spPr>
          <a:xfrm rot="21444600">
            <a:off x="4115880" y="97164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58" name="CustomShape 235"/>
          <p:cNvSpPr/>
          <p:nvPr/>
        </p:nvSpPr>
        <p:spPr>
          <a:xfrm rot="21444600">
            <a:off x="4156920" y="8658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59" name="CustomShape 236"/>
          <p:cNvSpPr/>
          <p:nvPr/>
        </p:nvSpPr>
        <p:spPr>
          <a:xfrm rot="21444600">
            <a:off x="4193280" y="9766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60" name="CustomShape 237"/>
          <p:cNvSpPr/>
          <p:nvPr/>
        </p:nvSpPr>
        <p:spPr>
          <a:xfrm rot="10644600">
            <a:off x="4369680" y="870120"/>
            <a:ext cx="6948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61" name="CustomShape 238"/>
          <p:cNvSpPr/>
          <p:nvPr/>
        </p:nvSpPr>
        <p:spPr>
          <a:xfrm rot="21444600">
            <a:off x="4275720" y="964440"/>
            <a:ext cx="6984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2662" name="CustomShape 239"/>
          <p:cNvSpPr/>
          <p:nvPr/>
        </p:nvSpPr>
        <p:spPr>
          <a:xfrm rot="21444600">
            <a:off x="4316400" y="858600"/>
            <a:ext cx="3024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2663" name="CustomShape 240"/>
          <p:cNvSpPr/>
          <p:nvPr/>
        </p:nvSpPr>
        <p:spPr>
          <a:xfrm rot="21444600">
            <a:off x="4353120" y="969480"/>
            <a:ext cx="69840" cy="1285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2664" name="CustomShape 241"/>
          <p:cNvSpPr/>
          <p:nvPr/>
        </p:nvSpPr>
        <p:spPr>
          <a:xfrm>
            <a:off x="9057240" y="1597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5" name="CustomShape 242"/>
          <p:cNvSpPr/>
          <p:nvPr/>
        </p:nvSpPr>
        <p:spPr>
          <a:xfrm>
            <a:off x="8907840" y="15584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6" name="CustomShape 243"/>
          <p:cNvSpPr/>
          <p:nvPr/>
        </p:nvSpPr>
        <p:spPr>
          <a:xfrm>
            <a:off x="8752320" y="1524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7" name="CustomShape 244"/>
          <p:cNvSpPr/>
          <p:nvPr/>
        </p:nvSpPr>
        <p:spPr>
          <a:xfrm>
            <a:off x="8600040" y="1491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8" name="CustomShape 245"/>
          <p:cNvSpPr/>
          <p:nvPr/>
        </p:nvSpPr>
        <p:spPr>
          <a:xfrm>
            <a:off x="8441640" y="1461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69" name="CustomShape 246"/>
          <p:cNvSpPr/>
          <p:nvPr/>
        </p:nvSpPr>
        <p:spPr>
          <a:xfrm>
            <a:off x="8283240" y="14281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0" name="CustomShape 247"/>
          <p:cNvSpPr/>
          <p:nvPr/>
        </p:nvSpPr>
        <p:spPr>
          <a:xfrm>
            <a:off x="8118360" y="1398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1" name="CustomShape 248"/>
          <p:cNvSpPr/>
          <p:nvPr/>
        </p:nvSpPr>
        <p:spPr>
          <a:xfrm>
            <a:off x="7960320" y="13687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2" name="CustomShape 249"/>
          <p:cNvSpPr/>
          <p:nvPr/>
        </p:nvSpPr>
        <p:spPr>
          <a:xfrm>
            <a:off x="9203400" y="1627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3" name="CustomShape 250"/>
          <p:cNvSpPr/>
          <p:nvPr/>
        </p:nvSpPr>
        <p:spPr>
          <a:xfrm>
            <a:off x="7801560" y="1344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4" name="CustomShape 251"/>
          <p:cNvSpPr/>
          <p:nvPr/>
        </p:nvSpPr>
        <p:spPr>
          <a:xfrm>
            <a:off x="7658640" y="1316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5" name="CustomShape 252"/>
          <p:cNvSpPr/>
          <p:nvPr/>
        </p:nvSpPr>
        <p:spPr>
          <a:xfrm>
            <a:off x="7503120" y="1296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6" name="CustomShape 253"/>
          <p:cNvSpPr/>
          <p:nvPr/>
        </p:nvSpPr>
        <p:spPr>
          <a:xfrm>
            <a:off x="7344720" y="1273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7" name="CustomShape 254"/>
          <p:cNvSpPr/>
          <p:nvPr/>
        </p:nvSpPr>
        <p:spPr>
          <a:xfrm>
            <a:off x="7192080" y="1253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8" name="CustomShape 255"/>
          <p:cNvSpPr/>
          <p:nvPr/>
        </p:nvSpPr>
        <p:spPr>
          <a:xfrm>
            <a:off x="7036920" y="12308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79" name="CustomShape 256"/>
          <p:cNvSpPr/>
          <p:nvPr/>
        </p:nvSpPr>
        <p:spPr>
          <a:xfrm>
            <a:off x="6887520" y="1208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0" name="CustomShape 257"/>
          <p:cNvSpPr/>
          <p:nvPr/>
        </p:nvSpPr>
        <p:spPr>
          <a:xfrm>
            <a:off x="6735240" y="1188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1" name="CustomShape 258"/>
          <p:cNvSpPr/>
          <p:nvPr/>
        </p:nvSpPr>
        <p:spPr>
          <a:xfrm>
            <a:off x="6582600" y="1169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2" name="CustomShape 259"/>
          <p:cNvSpPr/>
          <p:nvPr/>
        </p:nvSpPr>
        <p:spPr>
          <a:xfrm>
            <a:off x="6427440" y="1154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3" name="CustomShape 260"/>
          <p:cNvSpPr/>
          <p:nvPr/>
        </p:nvSpPr>
        <p:spPr>
          <a:xfrm>
            <a:off x="6278400" y="1137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4" name="CustomShape 261"/>
          <p:cNvSpPr/>
          <p:nvPr/>
        </p:nvSpPr>
        <p:spPr>
          <a:xfrm>
            <a:off x="6122880" y="1126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5" name="CustomShape 262"/>
          <p:cNvSpPr/>
          <p:nvPr/>
        </p:nvSpPr>
        <p:spPr>
          <a:xfrm>
            <a:off x="5964120" y="1115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6" name="CustomShape 263"/>
          <p:cNvSpPr/>
          <p:nvPr/>
        </p:nvSpPr>
        <p:spPr>
          <a:xfrm>
            <a:off x="5808960" y="1102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7" name="CustomShape 264"/>
          <p:cNvSpPr/>
          <p:nvPr/>
        </p:nvSpPr>
        <p:spPr>
          <a:xfrm>
            <a:off x="5650560" y="10933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8" name="CustomShape 265"/>
          <p:cNvSpPr/>
          <p:nvPr/>
        </p:nvSpPr>
        <p:spPr>
          <a:xfrm>
            <a:off x="5491800" y="1083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89" name="CustomShape 266"/>
          <p:cNvSpPr/>
          <p:nvPr/>
        </p:nvSpPr>
        <p:spPr>
          <a:xfrm>
            <a:off x="5333400" y="1074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0" name="CustomShape 267"/>
          <p:cNvSpPr/>
          <p:nvPr/>
        </p:nvSpPr>
        <p:spPr>
          <a:xfrm>
            <a:off x="5178240" y="1069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1" name="CustomShape 268"/>
          <p:cNvSpPr/>
          <p:nvPr/>
        </p:nvSpPr>
        <p:spPr>
          <a:xfrm>
            <a:off x="5019480" y="1063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2" name="CustomShape 269"/>
          <p:cNvSpPr/>
          <p:nvPr/>
        </p:nvSpPr>
        <p:spPr>
          <a:xfrm>
            <a:off x="4870440" y="1059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3" name="CustomShape 270"/>
          <p:cNvSpPr/>
          <p:nvPr/>
        </p:nvSpPr>
        <p:spPr>
          <a:xfrm>
            <a:off x="4711680" y="1056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4" name="CustomShape 271"/>
          <p:cNvSpPr/>
          <p:nvPr/>
        </p:nvSpPr>
        <p:spPr>
          <a:xfrm>
            <a:off x="4556520" y="10580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5" name="CustomShape 272"/>
          <p:cNvSpPr/>
          <p:nvPr/>
        </p:nvSpPr>
        <p:spPr>
          <a:xfrm>
            <a:off x="4401360" y="1061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6" name="CustomShape 273"/>
          <p:cNvSpPr/>
          <p:nvPr/>
        </p:nvSpPr>
        <p:spPr>
          <a:xfrm>
            <a:off x="4245840" y="1061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7" name="CustomShape 274"/>
          <p:cNvSpPr/>
          <p:nvPr/>
        </p:nvSpPr>
        <p:spPr>
          <a:xfrm>
            <a:off x="4087080" y="1067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8" name="CustomShape 275"/>
          <p:cNvSpPr/>
          <p:nvPr/>
        </p:nvSpPr>
        <p:spPr>
          <a:xfrm>
            <a:off x="3929040" y="1071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699" name="CustomShape 276"/>
          <p:cNvSpPr/>
          <p:nvPr/>
        </p:nvSpPr>
        <p:spPr>
          <a:xfrm>
            <a:off x="3773520" y="1078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0" name="CustomShape 277"/>
          <p:cNvSpPr/>
          <p:nvPr/>
        </p:nvSpPr>
        <p:spPr>
          <a:xfrm>
            <a:off x="3614760" y="1085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1" name="CustomShape 278"/>
          <p:cNvSpPr/>
          <p:nvPr/>
        </p:nvSpPr>
        <p:spPr>
          <a:xfrm>
            <a:off x="3459600" y="1098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2" name="CustomShape 279"/>
          <p:cNvSpPr/>
          <p:nvPr/>
        </p:nvSpPr>
        <p:spPr>
          <a:xfrm>
            <a:off x="3304080" y="11062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3" name="CustomShape 280"/>
          <p:cNvSpPr/>
          <p:nvPr/>
        </p:nvSpPr>
        <p:spPr>
          <a:xfrm>
            <a:off x="3148920" y="1119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4" name="CustomShape 281"/>
          <p:cNvSpPr/>
          <p:nvPr/>
        </p:nvSpPr>
        <p:spPr>
          <a:xfrm>
            <a:off x="2999520" y="1132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5" name="CustomShape 282"/>
          <p:cNvSpPr/>
          <p:nvPr/>
        </p:nvSpPr>
        <p:spPr>
          <a:xfrm>
            <a:off x="2847240" y="11415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6" name="CustomShape 283"/>
          <p:cNvSpPr/>
          <p:nvPr/>
        </p:nvSpPr>
        <p:spPr>
          <a:xfrm>
            <a:off x="2700720" y="1156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7" name="CustomShape 284"/>
          <p:cNvSpPr/>
          <p:nvPr/>
        </p:nvSpPr>
        <p:spPr>
          <a:xfrm>
            <a:off x="2554560" y="1173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8" name="CustomShape 285"/>
          <p:cNvSpPr/>
          <p:nvPr/>
        </p:nvSpPr>
        <p:spPr>
          <a:xfrm>
            <a:off x="2402280" y="1190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09" name="CustomShape 286"/>
          <p:cNvSpPr/>
          <p:nvPr/>
        </p:nvSpPr>
        <p:spPr>
          <a:xfrm>
            <a:off x="2249640" y="1208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0" name="CustomShape 287"/>
          <p:cNvSpPr/>
          <p:nvPr/>
        </p:nvSpPr>
        <p:spPr>
          <a:xfrm>
            <a:off x="2097360" y="1225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1" name="CustomShape 288"/>
          <p:cNvSpPr/>
          <p:nvPr/>
        </p:nvSpPr>
        <p:spPr>
          <a:xfrm>
            <a:off x="1951200" y="1244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2" name="CustomShape 289"/>
          <p:cNvSpPr/>
          <p:nvPr/>
        </p:nvSpPr>
        <p:spPr>
          <a:xfrm>
            <a:off x="1807920" y="1264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3" name="CustomShape 290"/>
          <p:cNvSpPr/>
          <p:nvPr/>
        </p:nvSpPr>
        <p:spPr>
          <a:xfrm>
            <a:off x="1661760" y="1288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4" name="CustomShape 291"/>
          <p:cNvSpPr/>
          <p:nvPr/>
        </p:nvSpPr>
        <p:spPr>
          <a:xfrm>
            <a:off x="1515600" y="1314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5" name="CustomShape 292"/>
          <p:cNvSpPr/>
          <p:nvPr/>
        </p:nvSpPr>
        <p:spPr>
          <a:xfrm>
            <a:off x="1366200" y="13370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6" name="CustomShape 293"/>
          <p:cNvSpPr/>
          <p:nvPr/>
        </p:nvSpPr>
        <p:spPr>
          <a:xfrm>
            <a:off x="1219680" y="1361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7" name="CustomShape 294"/>
          <p:cNvSpPr/>
          <p:nvPr/>
        </p:nvSpPr>
        <p:spPr>
          <a:xfrm>
            <a:off x="1080000" y="13892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8" name="CustomShape 295"/>
          <p:cNvSpPr/>
          <p:nvPr/>
        </p:nvSpPr>
        <p:spPr>
          <a:xfrm>
            <a:off x="930240" y="1409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19" name="CustomShape 296"/>
          <p:cNvSpPr/>
          <p:nvPr/>
        </p:nvSpPr>
        <p:spPr>
          <a:xfrm>
            <a:off x="793440" y="1435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0" name="CustomShape 297"/>
          <p:cNvSpPr/>
          <p:nvPr/>
        </p:nvSpPr>
        <p:spPr>
          <a:xfrm>
            <a:off x="650160" y="1461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1" name="CustomShape 298"/>
          <p:cNvSpPr/>
          <p:nvPr/>
        </p:nvSpPr>
        <p:spPr>
          <a:xfrm>
            <a:off x="509760" y="1491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2" name="CustomShape 299"/>
          <p:cNvSpPr/>
          <p:nvPr/>
        </p:nvSpPr>
        <p:spPr>
          <a:xfrm>
            <a:off x="369720" y="1517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3" name="CustomShape 300"/>
          <p:cNvSpPr/>
          <p:nvPr/>
        </p:nvSpPr>
        <p:spPr>
          <a:xfrm>
            <a:off x="232560" y="1543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4" name="CustomShape 301"/>
          <p:cNvSpPr/>
          <p:nvPr/>
        </p:nvSpPr>
        <p:spPr>
          <a:xfrm>
            <a:off x="92520" y="1567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5" name="CustomShape 302"/>
          <p:cNvSpPr/>
          <p:nvPr/>
        </p:nvSpPr>
        <p:spPr>
          <a:xfrm>
            <a:off x="-38160" y="1599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6" name="CustomShape 303"/>
          <p:cNvSpPr/>
          <p:nvPr/>
        </p:nvSpPr>
        <p:spPr>
          <a:xfrm>
            <a:off x="-137520" y="1625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7" name="CustomShape 304"/>
          <p:cNvSpPr/>
          <p:nvPr/>
        </p:nvSpPr>
        <p:spPr>
          <a:xfrm>
            <a:off x="9053640" y="1241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8" name="CustomShape 305"/>
          <p:cNvSpPr/>
          <p:nvPr/>
        </p:nvSpPr>
        <p:spPr>
          <a:xfrm>
            <a:off x="8904240" y="1202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29" name="CustomShape 306"/>
          <p:cNvSpPr/>
          <p:nvPr/>
        </p:nvSpPr>
        <p:spPr>
          <a:xfrm>
            <a:off x="8748720" y="1168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0" name="CustomShape 307"/>
          <p:cNvSpPr/>
          <p:nvPr/>
        </p:nvSpPr>
        <p:spPr>
          <a:xfrm>
            <a:off x="8596440" y="1135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1" name="CustomShape 308"/>
          <p:cNvSpPr/>
          <p:nvPr/>
        </p:nvSpPr>
        <p:spPr>
          <a:xfrm>
            <a:off x="8438040" y="1105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2" name="CustomShape 309"/>
          <p:cNvSpPr/>
          <p:nvPr/>
        </p:nvSpPr>
        <p:spPr>
          <a:xfrm>
            <a:off x="8279640" y="10720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3" name="CustomShape 310"/>
          <p:cNvSpPr/>
          <p:nvPr/>
        </p:nvSpPr>
        <p:spPr>
          <a:xfrm>
            <a:off x="8114760" y="1042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4" name="CustomShape 311"/>
          <p:cNvSpPr/>
          <p:nvPr/>
        </p:nvSpPr>
        <p:spPr>
          <a:xfrm>
            <a:off x="7956720" y="1012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5" name="CustomShape 312"/>
          <p:cNvSpPr/>
          <p:nvPr/>
        </p:nvSpPr>
        <p:spPr>
          <a:xfrm>
            <a:off x="9199800" y="1271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6" name="CustomShape 313"/>
          <p:cNvSpPr/>
          <p:nvPr/>
        </p:nvSpPr>
        <p:spPr>
          <a:xfrm>
            <a:off x="7797960" y="988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7" name="CustomShape 314"/>
          <p:cNvSpPr/>
          <p:nvPr/>
        </p:nvSpPr>
        <p:spPr>
          <a:xfrm>
            <a:off x="7655040" y="960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8" name="CustomShape 315"/>
          <p:cNvSpPr/>
          <p:nvPr/>
        </p:nvSpPr>
        <p:spPr>
          <a:xfrm>
            <a:off x="7499520" y="939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39" name="CustomShape 316"/>
          <p:cNvSpPr/>
          <p:nvPr/>
        </p:nvSpPr>
        <p:spPr>
          <a:xfrm>
            <a:off x="7341120" y="917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0" name="CustomShape 317"/>
          <p:cNvSpPr/>
          <p:nvPr/>
        </p:nvSpPr>
        <p:spPr>
          <a:xfrm>
            <a:off x="7188480" y="897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1" name="CustomShape 318"/>
          <p:cNvSpPr/>
          <p:nvPr/>
        </p:nvSpPr>
        <p:spPr>
          <a:xfrm>
            <a:off x="7033320" y="874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2" name="CustomShape 319"/>
          <p:cNvSpPr/>
          <p:nvPr/>
        </p:nvSpPr>
        <p:spPr>
          <a:xfrm>
            <a:off x="6883920" y="852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3" name="CustomShape 320"/>
          <p:cNvSpPr/>
          <p:nvPr/>
        </p:nvSpPr>
        <p:spPr>
          <a:xfrm>
            <a:off x="6731640" y="831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4" name="CustomShape 321"/>
          <p:cNvSpPr/>
          <p:nvPr/>
        </p:nvSpPr>
        <p:spPr>
          <a:xfrm>
            <a:off x="6579000" y="813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5" name="CustomShape 322"/>
          <p:cNvSpPr/>
          <p:nvPr/>
        </p:nvSpPr>
        <p:spPr>
          <a:xfrm>
            <a:off x="6423840" y="798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6" name="CustomShape 323"/>
          <p:cNvSpPr/>
          <p:nvPr/>
        </p:nvSpPr>
        <p:spPr>
          <a:xfrm>
            <a:off x="6274800" y="7819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7" name="CustomShape 324"/>
          <p:cNvSpPr/>
          <p:nvPr/>
        </p:nvSpPr>
        <p:spPr>
          <a:xfrm>
            <a:off x="6119280" y="7707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8" name="CustomShape 325"/>
          <p:cNvSpPr/>
          <p:nvPr/>
        </p:nvSpPr>
        <p:spPr>
          <a:xfrm>
            <a:off x="5960520" y="759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49" name="CustomShape 326"/>
          <p:cNvSpPr/>
          <p:nvPr/>
        </p:nvSpPr>
        <p:spPr>
          <a:xfrm>
            <a:off x="5805360" y="746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0" name="CustomShape 327"/>
          <p:cNvSpPr/>
          <p:nvPr/>
        </p:nvSpPr>
        <p:spPr>
          <a:xfrm>
            <a:off x="5646960" y="7372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1" name="CustomShape 328"/>
          <p:cNvSpPr/>
          <p:nvPr/>
        </p:nvSpPr>
        <p:spPr>
          <a:xfrm>
            <a:off x="5488200" y="727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2" name="CustomShape 329"/>
          <p:cNvSpPr/>
          <p:nvPr/>
        </p:nvSpPr>
        <p:spPr>
          <a:xfrm>
            <a:off x="5329800" y="718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3" name="CustomShape 330"/>
          <p:cNvSpPr/>
          <p:nvPr/>
        </p:nvSpPr>
        <p:spPr>
          <a:xfrm>
            <a:off x="5174640" y="713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4" name="CustomShape 331"/>
          <p:cNvSpPr/>
          <p:nvPr/>
        </p:nvSpPr>
        <p:spPr>
          <a:xfrm>
            <a:off x="5015880" y="707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5" name="CustomShape 332"/>
          <p:cNvSpPr/>
          <p:nvPr/>
        </p:nvSpPr>
        <p:spPr>
          <a:xfrm>
            <a:off x="4866840" y="703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6" name="CustomShape 333"/>
          <p:cNvSpPr/>
          <p:nvPr/>
        </p:nvSpPr>
        <p:spPr>
          <a:xfrm>
            <a:off x="4708080" y="700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7" name="CustomShape 334"/>
          <p:cNvSpPr/>
          <p:nvPr/>
        </p:nvSpPr>
        <p:spPr>
          <a:xfrm>
            <a:off x="4552920" y="702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8" name="CustomShape 335"/>
          <p:cNvSpPr/>
          <p:nvPr/>
        </p:nvSpPr>
        <p:spPr>
          <a:xfrm>
            <a:off x="4397760" y="7056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59" name="CustomShape 336"/>
          <p:cNvSpPr/>
          <p:nvPr/>
        </p:nvSpPr>
        <p:spPr>
          <a:xfrm>
            <a:off x="4242240" y="705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0" name="CustomShape 337"/>
          <p:cNvSpPr/>
          <p:nvPr/>
        </p:nvSpPr>
        <p:spPr>
          <a:xfrm>
            <a:off x="4083480" y="711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1" name="CustomShape 338"/>
          <p:cNvSpPr/>
          <p:nvPr/>
        </p:nvSpPr>
        <p:spPr>
          <a:xfrm>
            <a:off x="3925440" y="714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2" name="CustomShape 339"/>
          <p:cNvSpPr/>
          <p:nvPr/>
        </p:nvSpPr>
        <p:spPr>
          <a:xfrm>
            <a:off x="3769920" y="722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3" name="CustomShape 340"/>
          <p:cNvSpPr/>
          <p:nvPr/>
        </p:nvSpPr>
        <p:spPr>
          <a:xfrm>
            <a:off x="3611160" y="7297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4" name="CustomShape 341"/>
          <p:cNvSpPr/>
          <p:nvPr/>
        </p:nvSpPr>
        <p:spPr>
          <a:xfrm>
            <a:off x="3456000" y="742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5" name="CustomShape 342"/>
          <p:cNvSpPr/>
          <p:nvPr/>
        </p:nvSpPr>
        <p:spPr>
          <a:xfrm>
            <a:off x="3300480" y="7502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6" name="CustomShape 343"/>
          <p:cNvSpPr/>
          <p:nvPr/>
        </p:nvSpPr>
        <p:spPr>
          <a:xfrm>
            <a:off x="3145320" y="763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7" name="CustomShape 344"/>
          <p:cNvSpPr/>
          <p:nvPr/>
        </p:nvSpPr>
        <p:spPr>
          <a:xfrm>
            <a:off x="2995920" y="776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8" name="CustomShape 345"/>
          <p:cNvSpPr/>
          <p:nvPr/>
        </p:nvSpPr>
        <p:spPr>
          <a:xfrm>
            <a:off x="2843640" y="785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69" name="CustomShape 346"/>
          <p:cNvSpPr/>
          <p:nvPr/>
        </p:nvSpPr>
        <p:spPr>
          <a:xfrm>
            <a:off x="2697120" y="800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0" name="CustomShape 347"/>
          <p:cNvSpPr/>
          <p:nvPr/>
        </p:nvSpPr>
        <p:spPr>
          <a:xfrm>
            <a:off x="2550960" y="817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1" name="CustomShape 348"/>
          <p:cNvSpPr/>
          <p:nvPr/>
        </p:nvSpPr>
        <p:spPr>
          <a:xfrm>
            <a:off x="2398680" y="834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2" name="CustomShape 349"/>
          <p:cNvSpPr/>
          <p:nvPr/>
        </p:nvSpPr>
        <p:spPr>
          <a:xfrm>
            <a:off x="2246040" y="852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3" name="CustomShape 350"/>
          <p:cNvSpPr/>
          <p:nvPr/>
        </p:nvSpPr>
        <p:spPr>
          <a:xfrm>
            <a:off x="2093760" y="869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4" name="CustomShape 351"/>
          <p:cNvSpPr/>
          <p:nvPr/>
        </p:nvSpPr>
        <p:spPr>
          <a:xfrm>
            <a:off x="1947600" y="888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5" name="CustomShape 352"/>
          <p:cNvSpPr/>
          <p:nvPr/>
        </p:nvSpPr>
        <p:spPr>
          <a:xfrm>
            <a:off x="1804320" y="908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6" name="CustomShape 353"/>
          <p:cNvSpPr/>
          <p:nvPr/>
        </p:nvSpPr>
        <p:spPr>
          <a:xfrm>
            <a:off x="1658160" y="932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7" name="CustomShape 354"/>
          <p:cNvSpPr/>
          <p:nvPr/>
        </p:nvSpPr>
        <p:spPr>
          <a:xfrm>
            <a:off x="1512000" y="958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8" name="CustomShape 355"/>
          <p:cNvSpPr/>
          <p:nvPr/>
        </p:nvSpPr>
        <p:spPr>
          <a:xfrm>
            <a:off x="1362600" y="981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79" name="CustomShape 356"/>
          <p:cNvSpPr/>
          <p:nvPr/>
        </p:nvSpPr>
        <p:spPr>
          <a:xfrm>
            <a:off x="1216080" y="1005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0" name="CustomShape 357"/>
          <p:cNvSpPr/>
          <p:nvPr/>
        </p:nvSpPr>
        <p:spPr>
          <a:xfrm>
            <a:off x="1076400" y="1033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1" name="CustomShape 358"/>
          <p:cNvSpPr/>
          <p:nvPr/>
        </p:nvSpPr>
        <p:spPr>
          <a:xfrm>
            <a:off x="926640" y="10537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2" name="CustomShape 359"/>
          <p:cNvSpPr/>
          <p:nvPr/>
        </p:nvSpPr>
        <p:spPr>
          <a:xfrm>
            <a:off x="789840" y="1079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3" name="CustomShape 360"/>
          <p:cNvSpPr/>
          <p:nvPr/>
        </p:nvSpPr>
        <p:spPr>
          <a:xfrm>
            <a:off x="646560" y="1105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4" name="CustomShape 361"/>
          <p:cNvSpPr/>
          <p:nvPr/>
        </p:nvSpPr>
        <p:spPr>
          <a:xfrm>
            <a:off x="506160" y="1135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5" name="CustomShape 362"/>
          <p:cNvSpPr/>
          <p:nvPr/>
        </p:nvSpPr>
        <p:spPr>
          <a:xfrm>
            <a:off x="366120" y="1161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6" name="CustomShape 363"/>
          <p:cNvSpPr/>
          <p:nvPr/>
        </p:nvSpPr>
        <p:spPr>
          <a:xfrm>
            <a:off x="228960" y="1187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7" name="CustomShape 364"/>
          <p:cNvSpPr/>
          <p:nvPr/>
        </p:nvSpPr>
        <p:spPr>
          <a:xfrm>
            <a:off x="88920" y="1211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8" name="CustomShape 365"/>
          <p:cNvSpPr/>
          <p:nvPr/>
        </p:nvSpPr>
        <p:spPr>
          <a:xfrm>
            <a:off x="-41760" y="12434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89" name="CustomShape 366"/>
          <p:cNvSpPr/>
          <p:nvPr/>
        </p:nvSpPr>
        <p:spPr>
          <a:xfrm>
            <a:off x="-141120" y="1269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0" name="CustomShape 367"/>
          <p:cNvSpPr/>
          <p:nvPr/>
        </p:nvSpPr>
        <p:spPr>
          <a:xfrm>
            <a:off x="9002520" y="1262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1" name="CustomShape 368"/>
          <p:cNvSpPr/>
          <p:nvPr/>
        </p:nvSpPr>
        <p:spPr>
          <a:xfrm>
            <a:off x="8853120" y="12232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2" name="CustomShape 369"/>
          <p:cNvSpPr/>
          <p:nvPr/>
        </p:nvSpPr>
        <p:spPr>
          <a:xfrm>
            <a:off x="8697600" y="1189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3" name="CustomShape 370"/>
          <p:cNvSpPr/>
          <p:nvPr/>
        </p:nvSpPr>
        <p:spPr>
          <a:xfrm>
            <a:off x="8545320" y="1156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4" name="CustomShape 371"/>
          <p:cNvSpPr/>
          <p:nvPr/>
        </p:nvSpPr>
        <p:spPr>
          <a:xfrm>
            <a:off x="8386920" y="1126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5" name="CustomShape 372"/>
          <p:cNvSpPr/>
          <p:nvPr/>
        </p:nvSpPr>
        <p:spPr>
          <a:xfrm>
            <a:off x="8228520" y="1092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6" name="CustomShape 373"/>
          <p:cNvSpPr/>
          <p:nvPr/>
        </p:nvSpPr>
        <p:spPr>
          <a:xfrm>
            <a:off x="8063640" y="1063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7" name="CustomShape 374"/>
          <p:cNvSpPr/>
          <p:nvPr/>
        </p:nvSpPr>
        <p:spPr>
          <a:xfrm>
            <a:off x="7905600" y="1033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8" name="CustomShape 375"/>
          <p:cNvSpPr/>
          <p:nvPr/>
        </p:nvSpPr>
        <p:spPr>
          <a:xfrm>
            <a:off x="9148680" y="12920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799" name="CustomShape 376"/>
          <p:cNvSpPr/>
          <p:nvPr/>
        </p:nvSpPr>
        <p:spPr>
          <a:xfrm>
            <a:off x="7746840" y="1009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0" name="CustomShape 377"/>
          <p:cNvSpPr/>
          <p:nvPr/>
        </p:nvSpPr>
        <p:spPr>
          <a:xfrm>
            <a:off x="7603920" y="981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1" name="CustomShape 378"/>
          <p:cNvSpPr/>
          <p:nvPr/>
        </p:nvSpPr>
        <p:spPr>
          <a:xfrm>
            <a:off x="7448400" y="960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2" name="CustomShape 379"/>
          <p:cNvSpPr/>
          <p:nvPr/>
        </p:nvSpPr>
        <p:spPr>
          <a:xfrm>
            <a:off x="7290000" y="938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3" name="CustomShape 380"/>
          <p:cNvSpPr/>
          <p:nvPr/>
        </p:nvSpPr>
        <p:spPr>
          <a:xfrm>
            <a:off x="7137360" y="918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4" name="CustomShape 381"/>
          <p:cNvSpPr/>
          <p:nvPr/>
        </p:nvSpPr>
        <p:spPr>
          <a:xfrm>
            <a:off x="6982200" y="895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5" name="CustomShape 382"/>
          <p:cNvSpPr/>
          <p:nvPr/>
        </p:nvSpPr>
        <p:spPr>
          <a:xfrm>
            <a:off x="6832800" y="873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6" name="CustomShape 383"/>
          <p:cNvSpPr/>
          <p:nvPr/>
        </p:nvSpPr>
        <p:spPr>
          <a:xfrm>
            <a:off x="6680520" y="852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7" name="CustomShape 384"/>
          <p:cNvSpPr/>
          <p:nvPr/>
        </p:nvSpPr>
        <p:spPr>
          <a:xfrm>
            <a:off x="6527880" y="834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8" name="CustomShape 385"/>
          <p:cNvSpPr/>
          <p:nvPr/>
        </p:nvSpPr>
        <p:spPr>
          <a:xfrm>
            <a:off x="6372720" y="819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09" name="CustomShape 386"/>
          <p:cNvSpPr/>
          <p:nvPr/>
        </p:nvSpPr>
        <p:spPr>
          <a:xfrm>
            <a:off x="6223680" y="802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0" name="CustomShape 387"/>
          <p:cNvSpPr/>
          <p:nvPr/>
        </p:nvSpPr>
        <p:spPr>
          <a:xfrm>
            <a:off x="6068160" y="791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1" name="CustomShape 388"/>
          <p:cNvSpPr/>
          <p:nvPr/>
        </p:nvSpPr>
        <p:spPr>
          <a:xfrm>
            <a:off x="5909400" y="780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2" name="CustomShape 389"/>
          <p:cNvSpPr/>
          <p:nvPr/>
        </p:nvSpPr>
        <p:spPr>
          <a:xfrm>
            <a:off x="5754240" y="767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3" name="CustomShape 390"/>
          <p:cNvSpPr/>
          <p:nvPr/>
        </p:nvSpPr>
        <p:spPr>
          <a:xfrm>
            <a:off x="5595840" y="758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4" name="CustomShape 391"/>
          <p:cNvSpPr/>
          <p:nvPr/>
        </p:nvSpPr>
        <p:spPr>
          <a:xfrm>
            <a:off x="5437080" y="748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5" name="CustomShape 392"/>
          <p:cNvSpPr/>
          <p:nvPr/>
        </p:nvSpPr>
        <p:spPr>
          <a:xfrm>
            <a:off x="5278680" y="739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6" name="CustomShape 393"/>
          <p:cNvSpPr/>
          <p:nvPr/>
        </p:nvSpPr>
        <p:spPr>
          <a:xfrm>
            <a:off x="5123520" y="7340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7" name="CustomShape 394"/>
          <p:cNvSpPr/>
          <p:nvPr/>
        </p:nvSpPr>
        <p:spPr>
          <a:xfrm>
            <a:off x="4964760" y="728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8" name="CustomShape 395"/>
          <p:cNvSpPr/>
          <p:nvPr/>
        </p:nvSpPr>
        <p:spPr>
          <a:xfrm>
            <a:off x="4815720" y="724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19" name="CustomShape 396"/>
          <p:cNvSpPr/>
          <p:nvPr/>
        </p:nvSpPr>
        <p:spPr>
          <a:xfrm>
            <a:off x="4656960" y="721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0" name="CustomShape 397"/>
          <p:cNvSpPr/>
          <p:nvPr/>
        </p:nvSpPr>
        <p:spPr>
          <a:xfrm>
            <a:off x="4501800" y="722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1" name="CustomShape 398"/>
          <p:cNvSpPr/>
          <p:nvPr/>
        </p:nvSpPr>
        <p:spPr>
          <a:xfrm>
            <a:off x="4346640" y="726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2" name="CustomShape 399"/>
          <p:cNvSpPr/>
          <p:nvPr/>
        </p:nvSpPr>
        <p:spPr>
          <a:xfrm>
            <a:off x="4191120" y="726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3" name="CustomShape 400"/>
          <p:cNvSpPr/>
          <p:nvPr/>
        </p:nvSpPr>
        <p:spPr>
          <a:xfrm>
            <a:off x="4032360" y="732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4" name="CustomShape 401"/>
          <p:cNvSpPr/>
          <p:nvPr/>
        </p:nvSpPr>
        <p:spPr>
          <a:xfrm>
            <a:off x="3874320" y="7358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5" name="CustomShape 402"/>
          <p:cNvSpPr/>
          <p:nvPr/>
        </p:nvSpPr>
        <p:spPr>
          <a:xfrm>
            <a:off x="3718800" y="743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6" name="CustomShape 403"/>
          <p:cNvSpPr/>
          <p:nvPr/>
        </p:nvSpPr>
        <p:spPr>
          <a:xfrm>
            <a:off x="3560040" y="750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7" name="CustomShape 404"/>
          <p:cNvSpPr/>
          <p:nvPr/>
        </p:nvSpPr>
        <p:spPr>
          <a:xfrm>
            <a:off x="3404880" y="7635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8" name="CustomShape 405"/>
          <p:cNvSpPr/>
          <p:nvPr/>
        </p:nvSpPr>
        <p:spPr>
          <a:xfrm>
            <a:off x="3249360" y="7711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29" name="CustomShape 406"/>
          <p:cNvSpPr/>
          <p:nvPr/>
        </p:nvSpPr>
        <p:spPr>
          <a:xfrm>
            <a:off x="3094200" y="784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0" name="CustomShape 407"/>
          <p:cNvSpPr/>
          <p:nvPr/>
        </p:nvSpPr>
        <p:spPr>
          <a:xfrm>
            <a:off x="2944800" y="7970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1" name="CustomShape 408"/>
          <p:cNvSpPr/>
          <p:nvPr/>
        </p:nvSpPr>
        <p:spPr>
          <a:xfrm>
            <a:off x="2792520" y="806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2" name="CustomShape 409"/>
          <p:cNvSpPr/>
          <p:nvPr/>
        </p:nvSpPr>
        <p:spPr>
          <a:xfrm>
            <a:off x="2646000" y="821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3" name="CustomShape 410"/>
          <p:cNvSpPr/>
          <p:nvPr/>
        </p:nvSpPr>
        <p:spPr>
          <a:xfrm>
            <a:off x="2499840" y="838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4" name="CustomShape 411"/>
          <p:cNvSpPr/>
          <p:nvPr/>
        </p:nvSpPr>
        <p:spPr>
          <a:xfrm>
            <a:off x="2347560" y="855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5" name="CustomShape 412"/>
          <p:cNvSpPr/>
          <p:nvPr/>
        </p:nvSpPr>
        <p:spPr>
          <a:xfrm>
            <a:off x="2194920" y="873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6" name="CustomShape 413"/>
          <p:cNvSpPr/>
          <p:nvPr/>
        </p:nvSpPr>
        <p:spPr>
          <a:xfrm>
            <a:off x="2042640" y="890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7" name="CustomShape 414"/>
          <p:cNvSpPr/>
          <p:nvPr/>
        </p:nvSpPr>
        <p:spPr>
          <a:xfrm>
            <a:off x="1896480" y="909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8" name="CustomShape 415"/>
          <p:cNvSpPr/>
          <p:nvPr/>
        </p:nvSpPr>
        <p:spPr>
          <a:xfrm>
            <a:off x="1753200" y="9295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39" name="CustomShape 416"/>
          <p:cNvSpPr/>
          <p:nvPr/>
        </p:nvSpPr>
        <p:spPr>
          <a:xfrm>
            <a:off x="1607040" y="953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0" name="CustomShape 417"/>
          <p:cNvSpPr/>
          <p:nvPr/>
        </p:nvSpPr>
        <p:spPr>
          <a:xfrm>
            <a:off x="1460880" y="9795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1" name="CustomShape 418"/>
          <p:cNvSpPr/>
          <p:nvPr/>
        </p:nvSpPr>
        <p:spPr>
          <a:xfrm>
            <a:off x="1311480" y="1001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2" name="CustomShape 419"/>
          <p:cNvSpPr/>
          <p:nvPr/>
        </p:nvSpPr>
        <p:spPr>
          <a:xfrm>
            <a:off x="1164960" y="1026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3" name="CustomShape 420"/>
          <p:cNvSpPr/>
          <p:nvPr/>
        </p:nvSpPr>
        <p:spPr>
          <a:xfrm>
            <a:off x="1025280" y="10540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4" name="CustomShape 421"/>
          <p:cNvSpPr/>
          <p:nvPr/>
        </p:nvSpPr>
        <p:spPr>
          <a:xfrm>
            <a:off x="875520" y="1074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5" name="CustomShape 422"/>
          <p:cNvSpPr/>
          <p:nvPr/>
        </p:nvSpPr>
        <p:spPr>
          <a:xfrm>
            <a:off x="738720" y="1100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6" name="CustomShape 423"/>
          <p:cNvSpPr/>
          <p:nvPr/>
        </p:nvSpPr>
        <p:spPr>
          <a:xfrm>
            <a:off x="595440" y="1126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7" name="CustomShape 424"/>
          <p:cNvSpPr/>
          <p:nvPr/>
        </p:nvSpPr>
        <p:spPr>
          <a:xfrm>
            <a:off x="455040" y="1156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8" name="CustomShape 425"/>
          <p:cNvSpPr/>
          <p:nvPr/>
        </p:nvSpPr>
        <p:spPr>
          <a:xfrm>
            <a:off x="315000" y="11822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49" name="CustomShape 426"/>
          <p:cNvSpPr/>
          <p:nvPr/>
        </p:nvSpPr>
        <p:spPr>
          <a:xfrm>
            <a:off x="177840" y="1208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0" name="CustomShape 427"/>
          <p:cNvSpPr/>
          <p:nvPr/>
        </p:nvSpPr>
        <p:spPr>
          <a:xfrm>
            <a:off x="37800" y="1232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1" name="CustomShape 428"/>
          <p:cNvSpPr/>
          <p:nvPr/>
        </p:nvSpPr>
        <p:spPr>
          <a:xfrm>
            <a:off x="-92880" y="12643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2" name="CustomShape 429"/>
          <p:cNvSpPr/>
          <p:nvPr/>
        </p:nvSpPr>
        <p:spPr>
          <a:xfrm>
            <a:off x="-192240" y="1290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3" name="CustomShape 430"/>
          <p:cNvSpPr/>
          <p:nvPr/>
        </p:nvSpPr>
        <p:spPr>
          <a:xfrm>
            <a:off x="9068040" y="1296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4" name="CustomShape 431"/>
          <p:cNvSpPr/>
          <p:nvPr/>
        </p:nvSpPr>
        <p:spPr>
          <a:xfrm>
            <a:off x="8918640" y="12571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5" name="CustomShape 432"/>
          <p:cNvSpPr/>
          <p:nvPr/>
        </p:nvSpPr>
        <p:spPr>
          <a:xfrm>
            <a:off x="8763120" y="1223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6" name="CustomShape 433"/>
          <p:cNvSpPr/>
          <p:nvPr/>
        </p:nvSpPr>
        <p:spPr>
          <a:xfrm>
            <a:off x="8610840" y="1190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7" name="CustomShape 434"/>
          <p:cNvSpPr/>
          <p:nvPr/>
        </p:nvSpPr>
        <p:spPr>
          <a:xfrm>
            <a:off x="8452440" y="1160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8" name="CustomShape 435"/>
          <p:cNvSpPr/>
          <p:nvPr/>
        </p:nvSpPr>
        <p:spPr>
          <a:xfrm>
            <a:off x="8294040" y="1126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59" name="CustomShape 436"/>
          <p:cNvSpPr/>
          <p:nvPr/>
        </p:nvSpPr>
        <p:spPr>
          <a:xfrm>
            <a:off x="8129160" y="1097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0" name="CustomShape 437"/>
          <p:cNvSpPr/>
          <p:nvPr/>
        </p:nvSpPr>
        <p:spPr>
          <a:xfrm>
            <a:off x="7971120" y="1067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1" name="CustomShape 438"/>
          <p:cNvSpPr/>
          <p:nvPr/>
        </p:nvSpPr>
        <p:spPr>
          <a:xfrm>
            <a:off x="9214200" y="13258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2" name="CustomShape 439"/>
          <p:cNvSpPr/>
          <p:nvPr/>
        </p:nvSpPr>
        <p:spPr>
          <a:xfrm>
            <a:off x="7812360" y="1043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3" name="CustomShape 440"/>
          <p:cNvSpPr/>
          <p:nvPr/>
        </p:nvSpPr>
        <p:spPr>
          <a:xfrm>
            <a:off x="7669440" y="1015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4" name="CustomShape 441"/>
          <p:cNvSpPr/>
          <p:nvPr/>
        </p:nvSpPr>
        <p:spPr>
          <a:xfrm>
            <a:off x="7513920" y="994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5" name="CustomShape 442"/>
          <p:cNvSpPr/>
          <p:nvPr/>
        </p:nvSpPr>
        <p:spPr>
          <a:xfrm>
            <a:off x="7355160" y="972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6" name="CustomShape 443"/>
          <p:cNvSpPr/>
          <p:nvPr/>
        </p:nvSpPr>
        <p:spPr>
          <a:xfrm>
            <a:off x="7202880" y="952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7" name="CustomShape 444"/>
          <p:cNvSpPr/>
          <p:nvPr/>
        </p:nvSpPr>
        <p:spPr>
          <a:xfrm>
            <a:off x="7047720" y="9295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8" name="CustomShape 445"/>
          <p:cNvSpPr/>
          <p:nvPr/>
        </p:nvSpPr>
        <p:spPr>
          <a:xfrm>
            <a:off x="6898320" y="907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69" name="CustomShape 446"/>
          <p:cNvSpPr/>
          <p:nvPr/>
        </p:nvSpPr>
        <p:spPr>
          <a:xfrm>
            <a:off x="6745680" y="886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0" name="CustomShape 447"/>
          <p:cNvSpPr/>
          <p:nvPr/>
        </p:nvSpPr>
        <p:spPr>
          <a:xfrm>
            <a:off x="6593400" y="868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1" name="CustomShape 448"/>
          <p:cNvSpPr/>
          <p:nvPr/>
        </p:nvSpPr>
        <p:spPr>
          <a:xfrm>
            <a:off x="6438240" y="853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2" name="CustomShape 449"/>
          <p:cNvSpPr/>
          <p:nvPr/>
        </p:nvSpPr>
        <p:spPr>
          <a:xfrm>
            <a:off x="6288840" y="836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3" name="CustomShape 450"/>
          <p:cNvSpPr/>
          <p:nvPr/>
        </p:nvSpPr>
        <p:spPr>
          <a:xfrm>
            <a:off x="6133680" y="825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4" name="CustomShape 451"/>
          <p:cNvSpPr/>
          <p:nvPr/>
        </p:nvSpPr>
        <p:spPr>
          <a:xfrm>
            <a:off x="5974920" y="814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5" name="CustomShape 452"/>
          <p:cNvSpPr/>
          <p:nvPr/>
        </p:nvSpPr>
        <p:spPr>
          <a:xfrm>
            <a:off x="5819400" y="801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6" name="CustomShape 453"/>
          <p:cNvSpPr/>
          <p:nvPr/>
        </p:nvSpPr>
        <p:spPr>
          <a:xfrm>
            <a:off x="5661360" y="792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7" name="CustomShape 454"/>
          <p:cNvSpPr/>
          <p:nvPr/>
        </p:nvSpPr>
        <p:spPr>
          <a:xfrm>
            <a:off x="5502600" y="782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8" name="CustomShape 455"/>
          <p:cNvSpPr/>
          <p:nvPr/>
        </p:nvSpPr>
        <p:spPr>
          <a:xfrm>
            <a:off x="5343840" y="773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79" name="CustomShape 456"/>
          <p:cNvSpPr/>
          <p:nvPr/>
        </p:nvSpPr>
        <p:spPr>
          <a:xfrm>
            <a:off x="5189040" y="767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0" name="CustomShape 457"/>
          <p:cNvSpPr/>
          <p:nvPr/>
        </p:nvSpPr>
        <p:spPr>
          <a:xfrm>
            <a:off x="5030280" y="762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1" name="CustomShape 458"/>
          <p:cNvSpPr/>
          <p:nvPr/>
        </p:nvSpPr>
        <p:spPr>
          <a:xfrm>
            <a:off x="4880880" y="758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2" name="CustomShape 459"/>
          <p:cNvSpPr/>
          <p:nvPr/>
        </p:nvSpPr>
        <p:spPr>
          <a:xfrm>
            <a:off x="4722480" y="754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3" name="CustomShape 460"/>
          <p:cNvSpPr/>
          <p:nvPr/>
        </p:nvSpPr>
        <p:spPr>
          <a:xfrm>
            <a:off x="4567320" y="756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4" name="CustomShape 461"/>
          <p:cNvSpPr/>
          <p:nvPr/>
        </p:nvSpPr>
        <p:spPr>
          <a:xfrm>
            <a:off x="4411800" y="7603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5" name="CustomShape 462"/>
          <p:cNvSpPr/>
          <p:nvPr/>
        </p:nvSpPr>
        <p:spPr>
          <a:xfrm>
            <a:off x="4256280" y="760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6" name="CustomShape 463"/>
          <p:cNvSpPr/>
          <p:nvPr/>
        </p:nvSpPr>
        <p:spPr>
          <a:xfrm>
            <a:off x="4097880" y="766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7" name="CustomShape 464"/>
          <p:cNvSpPr/>
          <p:nvPr/>
        </p:nvSpPr>
        <p:spPr>
          <a:xfrm>
            <a:off x="3939480" y="769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8" name="CustomShape 465"/>
          <p:cNvSpPr/>
          <p:nvPr/>
        </p:nvSpPr>
        <p:spPr>
          <a:xfrm>
            <a:off x="3783960" y="7772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89" name="CustomShape 466"/>
          <p:cNvSpPr/>
          <p:nvPr/>
        </p:nvSpPr>
        <p:spPr>
          <a:xfrm>
            <a:off x="3625560" y="784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0" name="CustomShape 467"/>
          <p:cNvSpPr/>
          <p:nvPr/>
        </p:nvSpPr>
        <p:spPr>
          <a:xfrm>
            <a:off x="3470400" y="797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1" name="CustomShape 468"/>
          <p:cNvSpPr/>
          <p:nvPr/>
        </p:nvSpPr>
        <p:spPr>
          <a:xfrm>
            <a:off x="3314880" y="804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2" name="CustomShape 469"/>
          <p:cNvSpPr/>
          <p:nvPr/>
        </p:nvSpPr>
        <p:spPr>
          <a:xfrm>
            <a:off x="3159360" y="817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3" name="CustomShape 470"/>
          <p:cNvSpPr/>
          <p:nvPr/>
        </p:nvSpPr>
        <p:spPr>
          <a:xfrm>
            <a:off x="3009960" y="830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4" name="CustomShape 471"/>
          <p:cNvSpPr/>
          <p:nvPr/>
        </p:nvSpPr>
        <p:spPr>
          <a:xfrm>
            <a:off x="2857680" y="8402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5" name="CustomShape 472"/>
          <p:cNvSpPr/>
          <p:nvPr/>
        </p:nvSpPr>
        <p:spPr>
          <a:xfrm>
            <a:off x="2711160" y="8550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6" name="CustomShape 473"/>
          <p:cNvSpPr/>
          <p:nvPr/>
        </p:nvSpPr>
        <p:spPr>
          <a:xfrm>
            <a:off x="2565000" y="871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7" name="CustomShape 474"/>
          <p:cNvSpPr/>
          <p:nvPr/>
        </p:nvSpPr>
        <p:spPr>
          <a:xfrm>
            <a:off x="2412720" y="888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8" name="CustomShape 475"/>
          <p:cNvSpPr/>
          <p:nvPr/>
        </p:nvSpPr>
        <p:spPr>
          <a:xfrm>
            <a:off x="2260440" y="9072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899" name="CustomShape 476"/>
          <p:cNvSpPr/>
          <p:nvPr/>
        </p:nvSpPr>
        <p:spPr>
          <a:xfrm>
            <a:off x="2107800" y="924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0" name="CustomShape 477"/>
          <p:cNvSpPr/>
          <p:nvPr/>
        </p:nvSpPr>
        <p:spPr>
          <a:xfrm>
            <a:off x="1961640" y="942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1" name="CustomShape 478"/>
          <p:cNvSpPr/>
          <p:nvPr/>
        </p:nvSpPr>
        <p:spPr>
          <a:xfrm>
            <a:off x="1818360" y="963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2" name="CustomShape 479"/>
          <p:cNvSpPr/>
          <p:nvPr/>
        </p:nvSpPr>
        <p:spPr>
          <a:xfrm>
            <a:off x="1672200" y="987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3" name="CustomShape 480"/>
          <p:cNvSpPr/>
          <p:nvPr/>
        </p:nvSpPr>
        <p:spPr>
          <a:xfrm>
            <a:off x="1526040" y="1013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4" name="CustomShape 481"/>
          <p:cNvSpPr/>
          <p:nvPr/>
        </p:nvSpPr>
        <p:spPr>
          <a:xfrm>
            <a:off x="1376640" y="1035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5" name="CustomShape 482"/>
          <p:cNvSpPr/>
          <p:nvPr/>
        </p:nvSpPr>
        <p:spPr>
          <a:xfrm>
            <a:off x="1230120" y="1059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6" name="CustomShape 483"/>
          <p:cNvSpPr/>
          <p:nvPr/>
        </p:nvSpPr>
        <p:spPr>
          <a:xfrm>
            <a:off x="1090440" y="10879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7" name="CustomShape 484"/>
          <p:cNvSpPr/>
          <p:nvPr/>
        </p:nvSpPr>
        <p:spPr>
          <a:xfrm>
            <a:off x="940680" y="11084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8" name="CustomShape 485"/>
          <p:cNvSpPr/>
          <p:nvPr/>
        </p:nvSpPr>
        <p:spPr>
          <a:xfrm>
            <a:off x="803880" y="1134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09" name="CustomShape 486"/>
          <p:cNvSpPr/>
          <p:nvPr/>
        </p:nvSpPr>
        <p:spPr>
          <a:xfrm>
            <a:off x="660600" y="11602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0" name="CustomShape 487"/>
          <p:cNvSpPr/>
          <p:nvPr/>
        </p:nvSpPr>
        <p:spPr>
          <a:xfrm>
            <a:off x="520200" y="1190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1" name="CustomShape 488"/>
          <p:cNvSpPr/>
          <p:nvPr/>
        </p:nvSpPr>
        <p:spPr>
          <a:xfrm>
            <a:off x="380160" y="12160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2" name="CustomShape 489"/>
          <p:cNvSpPr/>
          <p:nvPr/>
        </p:nvSpPr>
        <p:spPr>
          <a:xfrm>
            <a:off x="243000" y="1242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3" name="CustomShape 490"/>
          <p:cNvSpPr/>
          <p:nvPr/>
        </p:nvSpPr>
        <p:spPr>
          <a:xfrm>
            <a:off x="102960" y="1266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4" name="CustomShape 491"/>
          <p:cNvSpPr/>
          <p:nvPr/>
        </p:nvSpPr>
        <p:spPr>
          <a:xfrm>
            <a:off x="-27720" y="1298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5" name="CustomShape 492"/>
          <p:cNvSpPr/>
          <p:nvPr/>
        </p:nvSpPr>
        <p:spPr>
          <a:xfrm>
            <a:off x="-127080" y="13240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6" name="CustomShape 493"/>
          <p:cNvSpPr/>
          <p:nvPr/>
        </p:nvSpPr>
        <p:spPr>
          <a:xfrm>
            <a:off x="9049680" y="1338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7" name="CustomShape 494"/>
          <p:cNvSpPr/>
          <p:nvPr/>
        </p:nvSpPr>
        <p:spPr>
          <a:xfrm>
            <a:off x="8900280" y="12996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8" name="CustomShape 495"/>
          <p:cNvSpPr/>
          <p:nvPr/>
        </p:nvSpPr>
        <p:spPr>
          <a:xfrm>
            <a:off x="8744760" y="1266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19" name="CustomShape 496"/>
          <p:cNvSpPr/>
          <p:nvPr/>
        </p:nvSpPr>
        <p:spPr>
          <a:xfrm>
            <a:off x="8592480" y="1232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0" name="CustomShape 497"/>
          <p:cNvSpPr/>
          <p:nvPr/>
        </p:nvSpPr>
        <p:spPr>
          <a:xfrm>
            <a:off x="8434080" y="1202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1" name="CustomShape 498"/>
          <p:cNvSpPr/>
          <p:nvPr/>
        </p:nvSpPr>
        <p:spPr>
          <a:xfrm>
            <a:off x="8275680" y="11692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2" name="CustomShape 499"/>
          <p:cNvSpPr/>
          <p:nvPr/>
        </p:nvSpPr>
        <p:spPr>
          <a:xfrm>
            <a:off x="8110800" y="1139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3" name="CustomShape 500"/>
          <p:cNvSpPr/>
          <p:nvPr/>
        </p:nvSpPr>
        <p:spPr>
          <a:xfrm>
            <a:off x="7952760" y="11098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4" name="CustomShape 501"/>
          <p:cNvSpPr/>
          <p:nvPr/>
        </p:nvSpPr>
        <p:spPr>
          <a:xfrm>
            <a:off x="9195840" y="13683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5" name="CustomShape 502"/>
          <p:cNvSpPr/>
          <p:nvPr/>
        </p:nvSpPr>
        <p:spPr>
          <a:xfrm>
            <a:off x="7794000" y="1085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6" name="CustomShape 503"/>
          <p:cNvSpPr/>
          <p:nvPr/>
        </p:nvSpPr>
        <p:spPr>
          <a:xfrm>
            <a:off x="7651080" y="1057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7" name="CustomShape 504"/>
          <p:cNvSpPr/>
          <p:nvPr/>
        </p:nvSpPr>
        <p:spPr>
          <a:xfrm>
            <a:off x="7495560" y="1037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8" name="CustomShape 505"/>
          <p:cNvSpPr/>
          <p:nvPr/>
        </p:nvSpPr>
        <p:spPr>
          <a:xfrm>
            <a:off x="7337160" y="1014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29" name="CustomShape 506"/>
          <p:cNvSpPr/>
          <p:nvPr/>
        </p:nvSpPr>
        <p:spPr>
          <a:xfrm>
            <a:off x="7184520" y="994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0" name="CustomShape 507"/>
          <p:cNvSpPr/>
          <p:nvPr/>
        </p:nvSpPr>
        <p:spPr>
          <a:xfrm>
            <a:off x="7029360" y="9720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1" name="CustomShape 508"/>
          <p:cNvSpPr/>
          <p:nvPr/>
        </p:nvSpPr>
        <p:spPr>
          <a:xfrm>
            <a:off x="6879960" y="949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2" name="CustomShape 509"/>
          <p:cNvSpPr/>
          <p:nvPr/>
        </p:nvSpPr>
        <p:spPr>
          <a:xfrm>
            <a:off x="6727680" y="9291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3" name="CustomShape 510"/>
          <p:cNvSpPr/>
          <p:nvPr/>
        </p:nvSpPr>
        <p:spPr>
          <a:xfrm>
            <a:off x="6575040" y="910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4" name="CustomShape 511"/>
          <p:cNvSpPr/>
          <p:nvPr/>
        </p:nvSpPr>
        <p:spPr>
          <a:xfrm>
            <a:off x="6419880" y="8956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5" name="CustomShape 512"/>
          <p:cNvSpPr/>
          <p:nvPr/>
        </p:nvSpPr>
        <p:spPr>
          <a:xfrm>
            <a:off x="6270840" y="8791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6" name="CustomShape 513"/>
          <p:cNvSpPr/>
          <p:nvPr/>
        </p:nvSpPr>
        <p:spPr>
          <a:xfrm>
            <a:off x="6115320" y="8679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7" name="CustomShape 514"/>
          <p:cNvSpPr/>
          <p:nvPr/>
        </p:nvSpPr>
        <p:spPr>
          <a:xfrm>
            <a:off x="5956560" y="856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8" name="CustomShape 515"/>
          <p:cNvSpPr/>
          <p:nvPr/>
        </p:nvSpPr>
        <p:spPr>
          <a:xfrm>
            <a:off x="5801400" y="843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39" name="CustomShape 516"/>
          <p:cNvSpPr/>
          <p:nvPr/>
        </p:nvSpPr>
        <p:spPr>
          <a:xfrm>
            <a:off x="5643000" y="8344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0" name="CustomShape 517"/>
          <p:cNvSpPr/>
          <p:nvPr/>
        </p:nvSpPr>
        <p:spPr>
          <a:xfrm>
            <a:off x="5484240" y="8251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1" name="CustomShape 518"/>
          <p:cNvSpPr/>
          <p:nvPr/>
        </p:nvSpPr>
        <p:spPr>
          <a:xfrm>
            <a:off x="5325840" y="815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2" name="CustomShape 519"/>
          <p:cNvSpPr/>
          <p:nvPr/>
        </p:nvSpPr>
        <p:spPr>
          <a:xfrm>
            <a:off x="5170680" y="810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3" name="CustomShape 520"/>
          <p:cNvSpPr/>
          <p:nvPr/>
        </p:nvSpPr>
        <p:spPr>
          <a:xfrm>
            <a:off x="5011920" y="804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4" name="CustomShape 521"/>
          <p:cNvSpPr/>
          <p:nvPr/>
        </p:nvSpPr>
        <p:spPr>
          <a:xfrm>
            <a:off x="4862880" y="800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5" name="CustomShape 522"/>
          <p:cNvSpPr/>
          <p:nvPr/>
        </p:nvSpPr>
        <p:spPr>
          <a:xfrm>
            <a:off x="4704120" y="797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6" name="CustomShape 523"/>
          <p:cNvSpPr/>
          <p:nvPr/>
        </p:nvSpPr>
        <p:spPr>
          <a:xfrm>
            <a:off x="4548960" y="799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7" name="CustomShape 524"/>
          <p:cNvSpPr/>
          <p:nvPr/>
        </p:nvSpPr>
        <p:spPr>
          <a:xfrm>
            <a:off x="4393800" y="8028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8" name="CustomShape 525"/>
          <p:cNvSpPr/>
          <p:nvPr/>
        </p:nvSpPr>
        <p:spPr>
          <a:xfrm>
            <a:off x="4238280" y="8028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49" name="CustomShape 526"/>
          <p:cNvSpPr/>
          <p:nvPr/>
        </p:nvSpPr>
        <p:spPr>
          <a:xfrm>
            <a:off x="4079520" y="808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0" name="CustomShape 527"/>
          <p:cNvSpPr/>
          <p:nvPr/>
        </p:nvSpPr>
        <p:spPr>
          <a:xfrm>
            <a:off x="3921480" y="8121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1" name="CustomShape 528"/>
          <p:cNvSpPr/>
          <p:nvPr/>
        </p:nvSpPr>
        <p:spPr>
          <a:xfrm>
            <a:off x="3765960" y="8197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2" name="CustomShape 529"/>
          <p:cNvSpPr/>
          <p:nvPr/>
        </p:nvSpPr>
        <p:spPr>
          <a:xfrm>
            <a:off x="3607200" y="826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3" name="CustomShape 530"/>
          <p:cNvSpPr/>
          <p:nvPr/>
        </p:nvSpPr>
        <p:spPr>
          <a:xfrm>
            <a:off x="3452040" y="839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4" name="CustomShape 531"/>
          <p:cNvSpPr/>
          <p:nvPr/>
        </p:nvSpPr>
        <p:spPr>
          <a:xfrm>
            <a:off x="3296520" y="8474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5" name="CustomShape 532"/>
          <p:cNvSpPr/>
          <p:nvPr/>
        </p:nvSpPr>
        <p:spPr>
          <a:xfrm>
            <a:off x="3141360" y="860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6" name="CustomShape 533"/>
          <p:cNvSpPr/>
          <p:nvPr/>
        </p:nvSpPr>
        <p:spPr>
          <a:xfrm>
            <a:off x="2991960" y="8733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7" name="CustomShape 534"/>
          <p:cNvSpPr/>
          <p:nvPr/>
        </p:nvSpPr>
        <p:spPr>
          <a:xfrm>
            <a:off x="2839680" y="88272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8" name="CustomShape 535"/>
          <p:cNvSpPr/>
          <p:nvPr/>
        </p:nvSpPr>
        <p:spPr>
          <a:xfrm>
            <a:off x="2693160" y="8974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59" name="CustomShape 536"/>
          <p:cNvSpPr/>
          <p:nvPr/>
        </p:nvSpPr>
        <p:spPr>
          <a:xfrm>
            <a:off x="2547000" y="9144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0" name="CustomShape 537"/>
          <p:cNvSpPr/>
          <p:nvPr/>
        </p:nvSpPr>
        <p:spPr>
          <a:xfrm>
            <a:off x="2394720" y="931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1" name="CustomShape 538"/>
          <p:cNvSpPr/>
          <p:nvPr/>
        </p:nvSpPr>
        <p:spPr>
          <a:xfrm>
            <a:off x="2242080" y="94968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2" name="CustomShape 539"/>
          <p:cNvSpPr/>
          <p:nvPr/>
        </p:nvSpPr>
        <p:spPr>
          <a:xfrm>
            <a:off x="2089800" y="966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3" name="CustomShape 540"/>
          <p:cNvSpPr/>
          <p:nvPr/>
        </p:nvSpPr>
        <p:spPr>
          <a:xfrm>
            <a:off x="1943640" y="985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4" name="CustomShape 541"/>
          <p:cNvSpPr/>
          <p:nvPr/>
        </p:nvSpPr>
        <p:spPr>
          <a:xfrm>
            <a:off x="1800360" y="10058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5" name="CustomShape 542"/>
          <p:cNvSpPr/>
          <p:nvPr/>
        </p:nvSpPr>
        <p:spPr>
          <a:xfrm>
            <a:off x="1654200" y="102960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6" name="CustomShape 543"/>
          <p:cNvSpPr/>
          <p:nvPr/>
        </p:nvSpPr>
        <p:spPr>
          <a:xfrm>
            <a:off x="1508040" y="105588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7" name="CustomShape 544"/>
          <p:cNvSpPr/>
          <p:nvPr/>
        </p:nvSpPr>
        <p:spPr>
          <a:xfrm>
            <a:off x="1358640" y="10782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8" name="CustomShape 545"/>
          <p:cNvSpPr/>
          <p:nvPr/>
        </p:nvSpPr>
        <p:spPr>
          <a:xfrm>
            <a:off x="1212120" y="11023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69" name="CustomShape 546"/>
          <p:cNvSpPr/>
          <p:nvPr/>
        </p:nvSpPr>
        <p:spPr>
          <a:xfrm>
            <a:off x="1072440" y="113040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0" name="CustomShape 547"/>
          <p:cNvSpPr/>
          <p:nvPr/>
        </p:nvSpPr>
        <p:spPr>
          <a:xfrm>
            <a:off x="922680" y="115092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1" name="CustomShape 548"/>
          <p:cNvSpPr/>
          <p:nvPr/>
        </p:nvSpPr>
        <p:spPr>
          <a:xfrm>
            <a:off x="785880" y="11768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2" name="CustomShape 549"/>
          <p:cNvSpPr/>
          <p:nvPr/>
        </p:nvSpPr>
        <p:spPr>
          <a:xfrm>
            <a:off x="642600" y="12027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3" name="CustomShape 550"/>
          <p:cNvSpPr/>
          <p:nvPr/>
        </p:nvSpPr>
        <p:spPr>
          <a:xfrm>
            <a:off x="502200" y="123264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4" name="CustomShape 551"/>
          <p:cNvSpPr/>
          <p:nvPr/>
        </p:nvSpPr>
        <p:spPr>
          <a:xfrm>
            <a:off x="362160" y="125856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5" name="CustomShape 552"/>
          <p:cNvSpPr/>
          <p:nvPr/>
        </p:nvSpPr>
        <p:spPr>
          <a:xfrm>
            <a:off x="225000" y="12848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6" name="CustomShape 553"/>
          <p:cNvSpPr/>
          <p:nvPr/>
        </p:nvSpPr>
        <p:spPr>
          <a:xfrm>
            <a:off x="84960" y="13089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7" name="CustomShape 554"/>
          <p:cNvSpPr/>
          <p:nvPr/>
        </p:nvSpPr>
        <p:spPr>
          <a:xfrm>
            <a:off x="-45720" y="1340640"/>
            <a:ext cx="16560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8" name="CustomShape 555"/>
          <p:cNvSpPr/>
          <p:nvPr/>
        </p:nvSpPr>
        <p:spPr>
          <a:xfrm>
            <a:off x="-145080" y="1366560"/>
            <a:ext cx="165960" cy="1058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2979" name="CustomShape 556"/>
          <p:cNvSpPr/>
          <p:nvPr/>
        </p:nvSpPr>
        <p:spPr>
          <a:xfrm rot="21112800">
            <a:off x="6026040" y="1255680"/>
            <a:ext cx="1008000" cy="378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88500"/>
              </a:gs>
              <a:gs pos="100000">
                <a:srgbClr val="ffd289"/>
              </a:gs>
            </a:gsLst>
            <a:lin ang="2700000"/>
          </a:gradFill>
          <a:ln w="9360">
            <a:solidFill>
              <a:srgbClr val="000000"/>
            </a:solidFill>
            <a:round/>
          </a:ln>
        </p:spPr>
        <p:style>
          <a:lnRef idx="0"/>
          <a:fillRef idx="0"/>
          <a:effectRef idx="0"/>
          <a:fontRef idx="minor"/>
        </p:style>
      </p:sp>
      <p:sp>
        <p:nvSpPr>
          <p:cNvPr id="2980" name="CustomShape 557"/>
          <p:cNvSpPr/>
          <p:nvPr/>
        </p:nvSpPr>
        <p:spPr>
          <a:xfrm rot="69600">
            <a:off x="6599160" y="1468440"/>
            <a:ext cx="287280" cy="795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2981" name="CustomShape 558"/>
          <p:cNvSpPr/>
          <p:nvPr/>
        </p:nvSpPr>
        <p:spPr>
          <a:xfrm rot="21112800">
            <a:off x="6223680" y="1361160"/>
            <a:ext cx="4968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HSP70</a:t>
            </a:r>
            <a:endParaRPr b="0" lang="pt-BR" sz="1800" spc="-1" strike="noStrike">
              <a:solidFill>
                <a:srgbClr val="ffffff"/>
              </a:solidFill>
              <a:uFill>
                <a:solidFill>
                  <a:srgbClr val="ffffff"/>
                </a:solidFill>
              </a:uFill>
              <a:latin typeface="Arial"/>
            </a:endParaRPr>
          </a:p>
        </p:txBody>
      </p:sp>
      <p:sp>
        <p:nvSpPr>
          <p:cNvPr id="2982" name="CustomShape 559"/>
          <p:cNvSpPr/>
          <p:nvPr/>
        </p:nvSpPr>
        <p:spPr>
          <a:xfrm>
            <a:off x="8020080" y="3689280"/>
            <a:ext cx="61920" cy="47520"/>
          </a:xfrm>
          <a:custGeom>
            <a:avLst/>
            <a:gdLst/>
            <a:ahLst/>
            <a:rect l="l" t="t" r="r" b="b"/>
            <a:pathLst>
              <a:path w="43" h="53">
                <a:moveTo>
                  <a:pt x="0" y="0"/>
                </a:moveTo>
                <a:lnTo>
                  <a:pt x="43" y="53"/>
                </a:lnTo>
              </a:path>
            </a:pathLst>
          </a:custGeom>
          <a:noFill/>
          <a:ln w="25560">
            <a:solidFill>
              <a:srgbClr val="ffffff"/>
            </a:solidFill>
            <a:round/>
          </a:ln>
          <a:effectLst>
            <a:outerShdw dist="36147" dir="2700000">
              <a:srgbClr val="000000"/>
            </a:outerShdw>
          </a:effectLst>
        </p:spPr>
        <p:style>
          <a:lnRef idx="0"/>
          <a:fillRef idx="0"/>
          <a:effectRef idx="0"/>
          <a:fontRef idx="minor"/>
        </p:style>
      </p:sp>
      <p:pic>
        <p:nvPicPr>
          <p:cNvPr id="2983" name="Picture 382" descr="Nucleus"/>
          <p:cNvPicPr/>
          <p:nvPr/>
        </p:nvPicPr>
        <p:blipFill>
          <a:blip r:embed="rId1"/>
          <a:srcRect l="0" t="0" r="3083" b="26968"/>
          <a:stretch/>
        </p:blipFill>
        <p:spPr>
          <a:xfrm>
            <a:off x="2535120" y="4680000"/>
            <a:ext cx="6680160" cy="2216160"/>
          </a:xfrm>
          <a:prstGeom prst="rect">
            <a:avLst/>
          </a:prstGeom>
          <a:ln>
            <a:noFill/>
          </a:ln>
        </p:spPr>
      </p:pic>
      <p:sp>
        <p:nvSpPr>
          <p:cNvPr id="2984" name="CustomShape 560"/>
          <p:cNvSpPr/>
          <p:nvPr/>
        </p:nvSpPr>
        <p:spPr>
          <a:xfrm>
            <a:off x="6480000" y="6031080"/>
            <a:ext cx="954360" cy="398160"/>
          </a:xfrm>
          <a:custGeom>
            <a:avLst/>
            <a:gdLst/>
            <a:ahLst/>
            <a:rect l="l" t="t" r="r" b="b"/>
            <a:pathLst>
              <a:path w="651" h="443">
                <a:moveTo>
                  <a:pt x="0" y="443"/>
                </a:moveTo>
                <a:cubicBezTo>
                  <a:pt x="153" y="293"/>
                  <a:pt x="307" y="0"/>
                  <a:pt x="651" y="20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pic>
        <p:nvPicPr>
          <p:cNvPr id="2985" name="Picture 383" descr="DNA 01"/>
          <p:cNvPicPr/>
          <p:nvPr/>
        </p:nvPicPr>
        <p:blipFill>
          <a:blip r:embed="rId2"/>
          <a:stretch/>
        </p:blipFill>
        <p:spPr>
          <a:xfrm rot="234600">
            <a:off x="3727080" y="6202080"/>
            <a:ext cx="2814480" cy="519120"/>
          </a:xfrm>
          <a:prstGeom prst="rect">
            <a:avLst/>
          </a:prstGeom>
          <a:ln>
            <a:noFill/>
          </a:ln>
        </p:spPr>
      </p:pic>
      <p:sp>
        <p:nvSpPr>
          <p:cNvPr id="2986" name="TextShape 561"/>
          <p:cNvSpPr txBox="1"/>
          <p:nvPr/>
        </p:nvSpPr>
        <p:spPr>
          <a:xfrm>
            <a:off x="6156000" y="6480"/>
            <a:ext cx="3622680" cy="309600"/>
          </a:xfrm>
          <a:prstGeom prst="rect">
            <a:avLst/>
          </a:prstGeom>
          <a:noFill/>
          <a:ln>
            <a:noFill/>
          </a:ln>
        </p:spPr>
        <p:txBody>
          <a:bodyPr anchor="ctr"/>
          <a:p>
            <a:pPr algn="ctr"/>
            <a:r>
              <a:rPr b="1" lang="en-US" sz="1500" spc="-1" strike="noStrike">
                <a:solidFill>
                  <a:srgbClr val="ffff00"/>
                </a:solidFill>
                <a:uFill>
                  <a:solidFill>
                    <a:srgbClr val="ffffff"/>
                  </a:solidFill>
                </a:uFill>
                <a:latin typeface="Arial"/>
              </a:rPr>
              <a:t>HIF1</a:t>
            </a:r>
            <a:r>
              <a:rPr b="1" lang="en-US" sz="1600" spc="-1" strike="noStrike">
                <a:solidFill>
                  <a:srgbClr val="ffff00"/>
                </a:solidFill>
                <a:uFill>
                  <a:solidFill>
                    <a:srgbClr val="ffffff"/>
                  </a:solidFill>
                </a:uFill>
                <a:latin typeface="Symbol"/>
                <a:ea typeface="Symbol"/>
              </a:rPr>
              <a:t></a:t>
            </a:r>
            <a:r>
              <a:rPr b="1" lang="en-US" sz="1500" spc="-1" strike="noStrike">
                <a:solidFill>
                  <a:srgbClr val="ffff00"/>
                </a:solidFill>
                <a:uFill>
                  <a:solidFill>
                    <a:srgbClr val="ffffff"/>
                  </a:solidFill>
                </a:uFill>
                <a:latin typeface="Arial"/>
              </a:rPr>
              <a:t> Pathway</a:t>
            </a:r>
            <a:endParaRPr b="0" lang="pt-BR" sz="4400" spc="-1" strike="noStrike">
              <a:solidFill>
                <a:srgbClr val="000000"/>
              </a:solidFill>
              <a:uFill>
                <a:solidFill>
                  <a:srgbClr val="ffffff"/>
                </a:solidFill>
              </a:uFill>
              <a:latin typeface="Arial"/>
            </a:endParaRPr>
          </a:p>
        </p:txBody>
      </p:sp>
      <p:sp>
        <p:nvSpPr>
          <p:cNvPr id="2987" name="CustomShape 562"/>
          <p:cNvSpPr/>
          <p:nvPr/>
        </p:nvSpPr>
        <p:spPr>
          <a:xfrm>
            <a:off x="3219480" y="3198960"/>
            <a:ext cx="606240" cy="434880"/>
          </a:xfrm>
          <a:custGeom>
            <a:avLst/>
            <a:gdLst/>
            <a:ahLst/>
            <a:rect l="l" t="t" r="r" b="b"/>
            <a:pathLst>
              <a:path w="414" h="483">
                <a:moveTo>
                  <a:pt x="69" y="0"/>
                </a:moveTo>
                <a:cubicBezTo>
                  <a:pt x="0" y="156"/>
                  <a:pt x="333" y="327"/>
                  <a:pt x="414" y="483"/>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2988" name="CustomShape 563"/>
          <p:cNvSpPr/>
          <p:nvPr/>
        </p:nvSpPr>
        <p:spPr>
          <a:xfrm>
            <a:off x="2655720" y="1563840"/>
            <a:ext cx="955800" cy="519120"/>
          </a:xfrm>
          <a:custGeom>
            <a:avLst/>
            <a:gdLst/>
            <a:ahLst/>
            <a:rect l="l" t="t" r="r" b="b"/>
            <a:pathLst>
              <a:path w="652" h="576">
                <a:moveTo>
                  <a:pt x="0" y="16"/>
                </a:moveTo>
                <a:cubicBezTo>
                  <a:pt x="4" y="392"/>
                  <a:pt x="652" y="0"/>
                  <a:pt x="312" y="57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989" name="CustomShape 564"/>
          <p:cNvSpPr/>
          <p:nvPr/>
        </p:nvSpPr>
        <p:spPr>
          <a:xfrm>
            <a:off x="3191040" y="1487520"/>
            <a:ext cx="776160" cy="519120"/>
          </a:xfrm>
          <a:custGeom>
            <a:avLst/>
            <a:gdLst/>
            <a:ahLst/>
            <a:rect l="l" t="t" r="r" b="b"/>
            <a:pathLst>
              <a:path w="529" h="575">
                <a:moveTo>
                  <a:pt x="471" y="0"/>
                </a:moveTo>
                <a:cubicBezTo>
                  <a:pt x="529" y="530"/>
                  <a:pt x="166" y="94"/>
                  <a:pt x="0" y="575"/>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990" name="CustomShape 565"/>
          <p:cNvSpPr/>
          <p:nvPr/>
        </p:nvSpPr>
        <p:spPr>
          <a:xfrm>
            <a:off x="1492200" y="2370240"/>
            <a:ext cx="1792440" cy="1854000"/>
          </a:xfrm>
          <a:custGeom>
            <a:avLst/>
            <a:gdLst/>
            <a:ahLst/>
            <a:rect l="l" t="t" r="r" b="b"/>
            <a:pathLst>
              <a:path w="1223" h="2054">
                <a:moveTo>
                  <a:pt x="921" y="0"/>
                </a:moveTo>
                <a:cubicBezTo>
                  <a:pt x="0" y="1641"/>
                  <a:pt x="1223" y="1368"/>
                  <a:pt x="1204" y="205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991" name="CustomShape 566"/>
          <p:cNvSpPr/>
          <p:nvPr/>
        </p:nvSpPr>
        <p:spPr>
          <a:xfrm>
            <a:off x="4276800" y="2131920"/>
            <a:ext cx="1006560" cy="536760"/>
          </a:xfrm>
          <a:custGeom>
            <a:avLst/>
            <a:gdLst/>
            <a:ahLst/>
            <a:rect l="l" t="t" r="r" b="b"/>
            <a:pathLst>
              <a:path w="686" h="594">
                <a:moveTo>
                  <a:pt x="0" y="0"/>
                </a:moveTo>
                <a:cubicBezTo>
                  <a:pt x="204" y="480"/>
                  <a:pt x="630" y="326"/>
                  <a:pt x="686" y="594"/>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2992" name="CustomShape 567"/>
          <p:cNvSpPr/>
          <p:nvPr/>
        </p:nvSpPr>
        <p:spPr>
          <a:xfrm>
            <a:off x="5100480" y="1603440"/>
            <a:ext cx="785880" cy="541440"/>
          </a:xfrm>
          <a:custGeom>
            <a:avLst/>
            <a:gdLst/>
            <a:ahLst/>
            <a:rect l="l" t="t" r="r" b="b"/>
            <a:pathLst>
              <a:path w="536" h="600">
                <a:moveTo>
                  <a:pt x="0" y="0"/>
                </a:moveTo>
                <a:cubicBezTo>
                  <a:pt x="424" y="248"/>
                  <a:pt x="536" y="248"/>
                  <a:pt x="356" y="60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993" name="CustomShape 568"/>
          <p:cNvSpPr/>
          <p:nvPr/>
        </p:nvSpPr>
        <p:spPr>
          <a:xfrm>
            <a:off x="5692680" y="2813040"/>
            <a:ext cx="457200" cy="368280"/>
          </a:xfrm>
          <a:custGeom>
            <a:avLst/>
            <a:gdLst/>
            <a:ahLst/>
            <a:rect l="l" t="t" r="r" b="b"/>
            <a:pathLst>
              <a:path w="312" h="408">
                <a:moveTo>
                  <a:pt x="0" y="4"/>
                </a:moveTo>
                <a:cubicBezTo>
                  <a:pt x="104" y="0"/>
                  <a:pt x="312" y="56"/>
                  <a:pt x="260" y="40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994" name="CustomShape 569"/>
          <p:cNvSpPr/>
          <p:nvPr/>
        </p:nvSpPr>
        <p:spPr>
          <a:xfrm>
            <a:off x="5799240" y="2376360"/>
            <a:ext cx="363600" cy="711360"/>
          </a:xfrm>
          <a:custGeom>
            <a:avLst/>
            <a:gdLst/>
            <a:ahLst/>
            <a:rect l="l" t="t" r="r" b="b"/>
            <a:pathLst>
              <a:path w="248" h="788">
                <a:moveTo>
                  <a:pt x="0" y="0"/>
                </a:moveTo>
                <a:cubicBezTo>
                  <a:pt x="60" y="248"/>
                  <a:pt x="248" y="436"/>
                  <a:pt x="196" y="788"/>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995" name="CustomShape 570"/>
          <p:cNvSpPr/>
          <p:nvPr/>
        </p:nvSpPr>
        <p:spPr>
          <a:xfrm>
            <a:off x="6100920" y="2585880"/>
            <a:ext cx="392040" cy="451080"/>
          </a:xfrm>
          <a:custGeom>
            <a:avLst/>
            <a:gdLst/>
            <a:ahLst/>
            <a:rect l="l" t="t" r="r" b="b"/>
            <a:pathLst>
              <a:path w="267" h="500">
                <a:moveTo>
                  <a:pt x="267" y="0"/>
                </a:moveTo>
                <a:cubicBezTo>
                  <a:pt x="188" y="35"/>
                  <a:pt x="52" y="148"/>
                  <a:pt x="0" y="500"/>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2996" name="CustomShape 571"/>
          <p:cNvSpPr/>
          <p:nvPr/>
        </p:nvSpPr>
        <p:spPr>
          <a:xfrm>
            <a:off x="1195560" y="6289560"/>
            <a:ext cx="549000" cy="333360"/>
          </a:xfrm>
          <a:custGeom>
            <a:avLst/>
            <a:gdLst/>
            <a:ahLst/>
            <a:rect l="l" t="t" r="r" b="b"/>
            <a:pathLst>
              <a:path w="375" h="370">
                <a:moveTo>
                  <a:pt x="375" y="240"/>
                </a:moveTo>
                <a:cubicBezTo>
                  <a:pt x="341" y="120"/>
                  <a:pt x="61" y="0"/>
                  <a:pt x="0" y="37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997" name="CustomShape 572"/>
          <p:cNvSpPr/>
          <p:nvPr/>
        </p:nvSpPr>
        <p:spPr>
          <a:xfrm>
            <a:off x="809640" y="5807160"/>
            <a:ext cx="611280" cy="338040"/>
          </a:xfrm>
          <a:custGeom>
            <a:avLst/>
            <a:gdLst/>
            <a:ahLst/>
            <a:rect l="l" t="t" r="r" b="b"/>
            <a:pathLst>
              <a:path w="417" h="375">
                <a:moveTo>
                  <a:pt x="417" y="354"/>
                </a:moveTo>
                <a:cubicBezTo>
                  <a:pt x="360" y="375"/>
                  <a:pt x="104" y="0"/>
                  <a:pt x="0" y="36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998" name="CustomShape 573"/>
          <p:cNvSpPr/>
          <p:nvPr/>
        </p:nvSpPr>
        <p:spPr>
          <a:xfrm>
            <a:off x="6585120" y="1220760"/>
            <a:ext cx="1593720" cy="1119240"/>
          </a:xfrm>
          <a:custGeom>
            <a:avLst/>
            <a:gdLst/>
            <a:ahLst/>
            <a:rect l="l" t="t" r="r" b="b"/>
            <a:pathLst>
              <a:path w="1088" h="1240">
                <a:moveTo>
                  <a:pt x="0" y="636"/>
                </a:moveTo>
                <a:cubicBezTo>
                  <a:pt x="168" y="1240"/>
                  <a:pt x="908" y="0"/>
                  <a:pt x="1088" y="68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2999" name="CustomShape 574"/>
          <p:cNvSpPr/>
          <p:nvPr/>
        </p:nvSpPr>
        <p:spPr>
          <a:xfrm>
            <a:off x="7945560" y="2093760"/>
            <a:ext cx="591840" cy="430200"/>
          </a:xfrm>
          <a:custGeom>
            <a:avLst/>
            <a:gdLst/>
            <a:ahLst/>
            <a:rect l="l" t="t" r="r" b="b"/>
            <a:pathLst>
              <a:path w="404" h="476">
                <a:moveTo>
                  <a:pt x="176" y="0"/>
                </a:moveTo>
                <a:cubicBezTo>
                  <a:pt x="196" y="192"/>
                  <a:pt x="0" y="388"/>
                  <a:pt x="404" y="47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0" name="CustomShape 575"/>
          <p:cNvSpPr/>
          <p:nvPr/>
        </p:nvSpPr>
        <p:spPr>
          <a:xfrm>
            <a:off x="7083360" y="2217600"/>
            <a:ext cx="1025640" cy="717840"/>
          </a:xfrm>
          <a:custGeom>
            <a:avLst/>
            <a:gdLst/>
            <a:ahLst/>
            <a:rect l="l" t="t" r="r" b="b"/>
            <a:pathLst>
              <a:path w="700" h="796">
                <a:moveTo>
                  <a:pt x="700" y="532"/>
                </a:moveTo>
                <a:cubicBezTo>
                  <a:pt x="268" y="0"/>
                  <a:pt x="0" y="548"/>
                  <a:pt x="108" y="796"/>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1" name="CustomShape 576"/>
          <p:cNvSpPr/>
          <p:nvPr/>
        </p:nvSpPr>
        <p:spPr>
          <a:xfrm>
            <a:off x="4632480" y="3238560"/>
            <a:ext cx="1049040" cy="492120"/>
          </a:xfrm>
          <a:custGeom>
            <a:avLst/>
            <a:gdLst/>
            <a:ahLst/>
            <a:rect l="l" t="t" r="r" b="b"/>
            <a:pathLst>
              <a:path w="716" h="544">
                <a:moveTo>
                  <a:pt x="716" y="68"/>
                </a:moveTo>
                <a:cubicBezTo>
                  <a:pt x="400" y="0"/>
                  <a:pt x="124" y="200"/>
                  <a:pt x="0" y="54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2" name="CustomShape 577"/>
          <p:cNvSpPr/>
          <p:nvPr/>
        </p:nvSpPr>
        <p:spPr>
          <a:xfrm>
            <a:off x="6380280" y="3416400"/>
            <a:ext cx="936360" cy="220680"/>
          </a:xfrm>
          <a:custGeom>
            <a:avLst/>
            <a:gdLst/>
            <a:ahLst/>
            <a:rect l="l" t="t" r="r" b="b"/>
            <a:pathLst>
              <a:path w="640" h="244">
                <a:moveTo>
                  <a:pt x="0" y="0"/>
                </a:moveTo>
                <a:cubicBezTo>
                  <a:pt x="132" y="120"/>
                  <a:pt x="452" y="244"/>
                  <a:pt x="640" y="20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3" name="CustomShape 578"/>
          <p:cNvSpPr/>
          <p:nvPr/>
        </p:nvSpPr>
        <p:spPr>
          <a:xfrm>
            <a:off x="3740040" y="4038480"/>
            <a:ext cx="1185840" cy="474840"/>
          </a:xfrm>
          <a:custGeom>
            <a:avLst/>
            <a:gdLst/>
            <a:ahLst/>
            <a:rect l="l" t="t" r="r" b="b"/>
            <a:pathLst>
              <a:path w="808" h="527">
                <a:moveTo>
                  <a:pt x="553" y="0"/>
                </a:moveTo>
                <a:cubicBezTo>
                  <a:pt x="808" y="527"/>
                  <a:pt x="496" y="343"/>
                  <a:pt x="0" y="391"/>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4" name="CustomShape 579"/>
          <p:cNvSpPr/>
          <p:nvPr/>
        </p:nvSpPr>
        <p:spPr>
          <a:xfrm>
            <a:off x="4559400" y="4041720"/>
            <a:ext cx="2652480" cy="941400"/>
          </a:xfrm>
          <a:custGeom>
            <a:avLst/>
            <a:gdLst/>
            <a:ahLst/>
            <a:rect l="l" t="t" r="r" b="b"/>
            <a:pathLst>
              <a:path w="1810" h="1042">
                <a:moveTo>
                  <a:pt x="0" y="0"/>
                </a:moveTo>
                <a:cubicBezTo>
                  <a:pt x="298" y="826"/>
                  <a:pt x="1274" y="530"/>
                  <a:pt x="1810" y="1042"/>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5" name="CustomShape 580"/>
          <p:cNvSpPr/>
          <p:nvPr/>
        </p:nvSpPr>
        <p:spPr>
          <a:xfrm>
            <a:off x="4578480" y="3992400"/>
            <a:ext cx="1120680" cy="501840"/>
          </a:xfrm>
          <a:custGeom>
            <a:avLst/>
            <a:gdLst/>
            <a:ahLst/>
            <a:rect l="l" t="t" r="r" b="b"/>
            <a:pathLst>
              <a:path w="765" h="555">
                <a:moveTo>
                  <a:pt x="0" y="0"/>
                </a:moveTo>
                <a:cubicBezTo>
                  <a:pt x="69" y="481"/>
                  <a:pt x="613" y="555"/>
                  <a:pt x="765" y="51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6" name="CustomShape 581"/>
          <p:cNvSpPr/>
          <p:nvPr/>
        </p:nvSpPr>
        <p:spPr>
          <a:xfrm>
            <a:off x="6834240" y="3686040"/>
            <a:ext cx="515880" cy="613080"/>
          </a:xfrm>
          <a:custGeom>
            <a:avLst/>
            <a:gdLst/>
            <a:ahLst/>
            <a:rect l="l" t="t" r="r" b="b"/>
            <a:pathLst>
              <a:path w="352" h="678">
                <a:moveTo>
                  <a:pt x="0" y="678"/>
                </a:moveTo>
                <a:cubicBezTo>
                  <a:pt x="204" y="578"/>
                  <a:pt x="18" y="206"/>
                  <a:pt x="352"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7" name="CustomShape 582"/>
          <p:cNvSpPr/>
          <p:nvPr/>
        </p:nvSpPr>
        <p:spPr>
          <a:xfrm>
            <a:off x="7594560" y="3659040"/>
            <a:ext cx="171360" cy="576360"/>
          </a:xfrm>
          <a:custGeom>
            <a:avLst/>
            <a:gdLst/>
            <a:ahLst/>
            <a:rect l="l" t="t" r="r" b="b"/>
            <a:pathLst>
              <a:path w="117" h="638">
                <a:moveTo>
                  <a:pt x="117" y="0"/>
                </a:moveTo>
                <a:cubicBezTo>
                  <a:pt x="54" y="27"/>
                  <a:pt x="0" y="261"/>
                  <a:pt x="46" y="638"/>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8" name="CustomShape 583"/>
          <p:cNvSpPr/>
          <p:nvPr/>
        </p:nvSpPr>
        <p:spPr>
          <a:xfrm>
            <a:off x="8143920" y="3241800"/>
            <a:ext cx="901800" cy="1172880"/>
          </a:xfrm>
          <a:custGeom>
            <a:avLst/>
            <a:gdLst/>
            <a:ahLst/>
            <a:rect l="l" t="t" r="r" b="b"/>
            <a:pathLst>
              <a:path w="615" h="1299">
                <a:moveTo>
                  <a:pt x="0" y="315"/>
                </a:moveTo>
                <a:cubicBezTo>
                  <a:pt x="615" y="0"/>
                  <a:pt x="351" y="1068"/>
                  <a:pt x="372" y="1299"/>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09" name="CustomShape 584"/>
          <p:cNvSpPr/>
          <p:nvPr/>
        </p:nvSpPr>
        <p:spPr>
          <a:xfrm>
            <a:off x="2554200" y="5238720"/>
            <a:ext cx="1575000" cy="1011240"/>
          </a:xfrm>
          <a:custGeom>
            <a:avLst/>
            <a:gdLst/>
            <a:ahLst/>
            <a:rect l="l" t="t" r="r" b="b"/>
            <a:pathLst>
              <a:path w="1075" h="1121">
                <a:moveTo>
                  <a:pt x="1075" y="1121"/>
                </a:moveTo>
                <a:cubicBezTo>
                  <a:pt x="529" y="1028"/>
                  <a:pt x="562" y="504"/>
                  <a:pt x="0"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10" name="CustomShape 585"/>
          <p:cNvSpPr/>
          <p:nvPr/>
        </p:nvSpPr>
        <p:spPr>
          <a:xfrm>
            <a:off x="2390760" y="5726160"/>
            <a:ext cx="1708200" cy="576360"/>
          </a:xfrm>
          <a:custGeom>
            <a:avLst/>
            <a:gdLst/>
            <a:ahLst/>
            <a:rect l="l" t="t" r="r" b="b"/>
            <a:pathLst>
              <a:path w="1165" h="638">
                <a:moveTo>
                  <a:pt x="1165" y="593"/>
                </a:moveTo>
                <a:cubicBezTo>
                  <a:pt x="517" y="638"/>
                  <a:pt x="664" y="65"/>
                  <a:pt x="0"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11" name="CustomShape 586"/>
          <p:cNvSpPr/>
          <p:nvPr/>
        </p:nvSpPr>
        <p:spPr>
          <a:xfrm>
            <a:off x="1836720" y="6078600"/>
            <a:ext cx="2266920" cy="209520"/>
          </a:xfrm>
          <a:custGeom>
            <a:avLst/>
            <a:gdLst/>
            <a:ahLst/>
            <a:rect l="l" t="t" r="r" b="b"/>
            <a:pathLst>
              <a:path w="1546" h="232">
                <a:moveTo>
                  <a:pt x="1546" y="211"/>
                </a:moveTo>
                <a:cubicBezTo>
                  <a:pt x="955" y="232"/>
                  <a:pt x="663" y="15"/>
                  <a:pt x="0" y="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12" name="CustomShape 587"/>
          <p:cNvSpPr/>
          <p:nvPr/>
        </p:nvSpPr>
        <p:spPr>
          <a:xfrm>
            <a:off x="2416320" y="6203880"/>
            <a:ext cx="1704960" cy="130320"/>
          </a:xfrm>
          <a:custGeom>
            <a:avLst/>
            <a:gdLst/>
            <a:ahLst/>
            <a:rect l="l" t="t" r="r" b="b"/>
            <a:pathLst>
              <a:path w="1163" h="144">
                <a:moveTo>
                  <a:pt x="1163" y="49"/>
                </a:moveTo>
                <a:cubicBezTo>
                  <a:pt x="1049" y="130"/>
                  <a:pt x="600" y="0"/>
                  <a:pt x="0" y="144"/>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13" name="CustomShape 588"/>
          <p:cNvSpPr/>
          <p:nvPr/>
        </p:nvSpPr>
        <p:spPr>
          <a:xfrm>
            <a:off x="3236760" y="4484520"/>
            <a:ext cx="2743200" cy="1543320"/>
          </a:xfrm>
          <a:custGeom>
            <a:avLst/>
            <a:gdLst/>
            <a:ahLst/>
            <a:rect l="l" t="t" r="r" b="b"/>
            <a:pathLst>
              <a:path w="1872" h="1709">
                <a:moveTo>
                  <a:pt x="77" y="0"/>
                </a:moveTo>
                <a:cubicBezTo>
                  <a:pt x="0" y="586"/>
                  <a:pt x="1872" y="826"/>
                  <a:pt x="1037" y="1709"/>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14" name="CustomShape 589"/>
          <p:cNvSpPr/>
          <p:nvPr/>
        </p:nvSpPr>
        <p:spPr>
          <a:xfrm>
            <a:off x="4079880" y="4657680"/>
            <a:ext cx="1795320" cy="1289160"/>
          </a:xfrm>
          <a:custGeom>
            <a:avLst/>
            <a:gdLst/>
            <a:ahLst/>
            <a:rect l="l" t="t" r="r" b="b"/>
            <a:pathLst>
              <a:path w="1225" h="1428">
                <a:moveTo>
                  <a:pt x="77" y="0"/>
                </a:moveTo>
                <a:cubicBezTo>
                  <a:pt x="0" y="586"/>
                  <a:pt x="1225" y="584"/>
                  <a:pt x="533" y="1428"/>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3015" name="CustomShape 590"/>
          <p:cNvSpPr/>
          <p:nvPr/>
        </p:nvSpPr>
        <p:spPr>
          <a:xfrm>
            <a:off x="4678200" y="4932360"/>
            <a:ext cx="1221120" cy="1003320"/>
          </a:xfrm>
          <a:custGeom>
            <a:avLst/>
            <a:gdLst/>
            <a:ahLst/>
            <a:rect l="l" t="t" r="r" b="b"/>
            <a:pathLst>
              <a:path w="832" h="1112">
                <a:moveTo>
                  <a:pt x="328" y="0"/>
                </a:moveTo>
                <a:cubicBezTo>
                  <a:pt x="0" y="272"/>
                  <a:pt x="832" y="268"/>
                  <a:pt x="140" y="1112"/>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3016" name="CustomShape 591"/>
          <p:cNvSpPr/>
          <p:nvPr/>
        </p:nvSpPr>
        <p:spPr>
          <a:xfrm>
            <a:off x="4902120" y="5099040"/>
            <a:ext cx="920880" cy="811080"/>
          </a:xfrm>
          <a:custGeom>
            <a:avLst/>
            <a:gdLst/>
            <a:ahLst/>
            <a:rect l="l" t="t" r="r" b="b"/>
            <a:pathLst>
              <a:path w="628" h="900">
                <a:moveTo>
                  <a:pt x="628" y="0"/>
                </a:moveTo>
                <a:cubicBezTo>
                  <a:pt x="336" y="96"/>
                  <a:pt x="536" y="340"/>
                  <a:pt x="0" y="900"/>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3017" name="CustomShape 592"/>
          <p:cNvSpPr/>
          <p:nvPr/>
        </p:nvSpPr>
        <p:spPr>
          <a:xfrm>
            <a:off x="4906800" y="5289480"/>
            <a:ext cx="1301760" cy="625680"/>
          </a:xfrm>
          <a:custGeom>
            <a:avLst/>
            <a:gdLst/>
            <a:ahLst/>
            <a:rect l="l" t="t" r="r" b="b"/>
            <a:pathLst>
              <a:path w="888" h="692">
                <a:moveTo>
                  <a:pt x="888" y="216"/>
                </a:moveTo>
                <a:cubicBezTo>
                  <a:pt x="748" y="364"/>
                  <a:pt x="516" y="0"/>
                  <a:pt x="0" y="692"/>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3018" name="CustomShape 593"/>
          <p:cNvSpPr/>
          <p:nvPr/>
        </p:nvSpPr>
        <p:spPr>
          <a:xfrm>
            <a:off x="4889520" y="5246640"/>
            <a:ext cx="1577880" cy="793800"/>
          </a:xfrm>
          <a:custGeom>
            <a:avLst/>
            <a:gdLst/>
            <a:ahLst/>
            <a:rect l="l" t="t" r="r" b="b"/>
            <a:pathLst>
              <a:path w="1076" h="880">
                <a:moveTo>
                  <a:pt x="1076" y="672"/>
                </a:moveTo>
                <a:cubicBezTo>
                  <a:pt x="744" y="880"/>
                  <a:pt x="620" y="0"/>
                  <a:pt x="0" y="752"/>
                </a:cubicBezTo>
              </a:path>
            </a:pathLst>
          </a:custGeom>
          <a:noFill/>
          <a:ln w="31680">
            <a:solidFill>
              <a:srgbClr val="ffff00"/>
            </a:solidFill>
            <a:round/>
          </a:ln>
          <a:effectLst>
            <a:outerShdw dist="36147" dir="2700000">
              <a:srgbClr val="000000"/>
            </a:outerShdw>
          </a:effectLst>
        </p:spPr>
        <p:style>
          <a:lnRef idx="0"/>
          <a:fillRef idx="0"/>
          <a:effectRef idx="0"/>
          <a:fontRef idx="minor"/>
        </p:style>
      </p:sp>
      <p:sp>
        <p:nvSpPr>
          <p:cNvPr id="3019" name="CustomShape 594"/>
          <p:cNvSpPr/>
          <p:nvPr/>
        </p:nvSpPr>
        <p:spPr>
          <a:xfrm>
            <a:off x="7475400" y="5151600"/>
            <a:ext cx="204840" cy="623880"/>
          </a:xfrm>
          <a:custGeom>
            <a:avLst/>
            <a:gdLst/>
            <a:ahLst/>
            <a:rect l="l" t="t" r="r" b="b"/>
            <a:pathLst>
              <a:path w="140" h="692">
                <a:moveTo>
                  <a:pt x="0" y="0"/>
                </a:moveTo>
                <a:cubicBezTo>
                  <a:pt x="93" y="15"/>
                  <a:pt x="140" y="455"/>
                  <a:pt x="137" y="692"/>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20" name="CustomShape 595"/>
          <p:cNvSpPr/>
          <p:nvPr/>
        </p:nvSpPr>
        <p:spPr>
          <a:xfrm>
            <a:off x="4773600" y="5910120"/>
            <a:ext cx="855720" cy="339840"/>
          </a:xfrm>
          <a:custGeom>
            <a:avLst/>
            <a:gdLst/>
            <a:ahLst/>
            <a:rect l="l" t="t" r="r" b="b"/>
            <a:pathLst>
              <a:path w="584" h="376">
                <a:moveTo>
                  <a:pt x="492" y="376"/>
                </a:moveTo>
                <a:cubicBezTo>
                  <a:pt x="584" y="184"/>
                  <a:pt x="268" y="0"/>
                  <a:pt x="0" y="220"/>
                </a:cubicBezTo>
              </a:path>
            </a:pathLst>
          </a:custGeom>
          <a:noFill/>
          <a:ln w="31680">
            <a:solidFill>
              <a:srgbClr val="ffff00"/>
            </a:solidFill>
            <a:round/>
            <a:tailEnd len="med" type="triangle" w="med"/>
          </a:ln>
          <a:effectLst>
            <a:outerShdw dist="36147" dir="2700000">
              <a:srgbClr val="000000"/>
            </a:outerShdw>
          </a:effectLst>
        </p:spPr>
        <p:style>
          <a:lnRef idx="0"/>
          <a:fillRef idx="0"/>
          <a:effectRef idx="0"/>
          <a:fontRef idx="minor"/>
        </p:style>
      </p:sp>
      <p:sp>
        <p:nvSpPr>
          <p:cNvPr id="3021" name="CustomShape 596"/>
          <p:cNvSpPr/>
          <p:nvPr/>
        </p:nvSpPr>
        <p:spPr>
          <a:xfrm>
            <a:off x="3919680" y="4987800"/>
            <a:ext cx="633240" cy="427320"/>
          </a:xfrm>
          <a:custGeom>
            <a:avLst/>
            <a:gdLst/>
            <a:ahLst/>
            <a:rect l="l" t="t" r="r" b="b"/>
            <a:pathLst>
              <a:path w="432" h="472">
                <a:moveTo>
                  <a:pt x="146" y="472"/>
                </a:moveTo>
                <a:cubicBezTo>
                  <a:pt x="0" y="0"/>
                  <a:pt x="380" y="464"/>
                  <a:pt x="432" y="298"/>
                </a:cubicBezTo>
              </a:path>
            </a:pathLst>
          </a:custGeom>
          <a:noFill/>
          <a:ln w="31680">
            <a:solidFill>
              <a:srgbClr val="ff0000"/>
            </a:solidFill>
            <a:round/>
            <a:tailEnd len="med" type="triangle" w="med"/>
          </a:ln>
          <a:effectLst>
            <a:outerShdw dist="36147" dir="2700000">
              <a:srgbClr val="000000"/>
            </a:outerShdw>
          </a:effectLst>
        </p:spPr>
        <p:style>
          <a:lnRef idx="0"/>
          <a:fillRef idx="0"/>
          <a:effectRef idx="0"/>
          <a:fontRef idx="minor"/>
        </p:style>
      </p:sp>
      <p:sp>
        <p:nvSpPr>
          <p:cNvPr id="3022" name="CustomShape 597"/>
          <p:cNvSpPr/>
          <p:nvPr/>
        </p:nvSpPr>
        <p:spPr>
          <a:xfrm flipH="1" rot="17455200">
            <a:off x="8322120" y="1438200"/>
            <a:ext cx="498960" cy="54324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00ff00"/>
              </a:gs>
              <a:gs pos="100000">
                <a:srgbClr val="afffaf"/>
              </a:gs>
            </a:gsLst>
            <a:lin ang="2700000"/>
          </a:gradFill>
          <a:ln>
            <a:noFill/>
          </a:ln>
        </p:spPr>
        <p:style>
          <a:lnRef idx="0"/>
          <a:fillRef idx="0"/>
          <a:effectRef idx="0"/>
          <a:fontRef idx="minor"/>
        </p:style>
      </p:sp>
      <p:sp>
        <p:nvSpPr>
          <p:cNvPr id="3023" name="CustomShape 598"/>
          <p:cNvSpPr/>
          <p:nvPr/>
        </p:nvSpPr>
        <p:spPr>
          <a:xfrm flipH="1" rot="17455200">
            <a:off x="8553240" y="1592640"/>
            <a:ext cx="288360" cy="1807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24" name="CustomShape 599"/>
          <p:cNvSpPr/>
          <p:nvPr/>
        </p:nvSpPr>
        <p:spPr>
          <a:xfrm rot="4332000">
            <a:off x="8265600" y="1680840"/>
            <a:ext cx="673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Elongin-B</a:t>
            </a:r>
            <a:endParaRPr b="0" lang="pt-BR" sz="1800" spc="-1" strike="noStrike">
              <a:solidFill>
                <a:srgbClr val="ffffff"/>
              </a:solidFill>
              <a:uFill>
                <a:solidFill>
                  <a:srgbClr val="ffffff"/>
                </a:solidFill>
              </a:uFill>
              <a:latin typeface="Arial"/>
            </a:endParaRPr>
          </a:p>
        </p:txBody>
      </p:sp>
      <p:sp>
        <p:nvSpPr>
          <p:cNvPr id="3025" name="CustomShape 600"/>
          <p:cNvSpPr/>
          <p:nvPr/>
        </p:nvSpPr>
        <p:spPr>
          <a:xfrm flipH="1" rot="1630800">
            <a:off x="8334720" y="1893960"/>
            <a:ext cx="809640" cy="3330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3026" name="CustomShape 601"/>
          <p:cNvSpPr/>
          <p:nvPr/>
        </p:nvSpPr>
        <p:spPr>
          <a:xfrm flipH="1" rot="1630800">
            <a:off x="8500320" y="191988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27" name="CustomShape 602"/>
          <p:cNvSpPr/>
          <p:nvPr/>
        </p:nvSpPr>
        <p:spPr>
          <a:xfrm rot="20155800">
            <a:off x="8386920" y="2058480"/>
            <a:ext cx="673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Elongin-C</a:t>
            </a:r>
            <a:endParaRPr b="0" lang="pt-BR" sz="1800" spc="-1" strike="noStrike">
              <a:solidFill>
                <a:srgbClr val="ffffff"/>
              </a:solidFill>
              <a:uFill>
                <a:solidFill>
                  <a:srgbClr val="ffffff"/>
                </a:solidFill>
              </a:uFill>
              <a:latin typeface="Arial"/>
            </a:endParaRPr>
          </a:p>
        </p:txBody>
      </p:sp>
      <p:sp>
        <p:nvSpPr>
          <p:cNvPr id="3028" name="CustomShape 603"/>
          <p:cNvSpPr/>
          <p:nvPr/>
        </p:nvSpPr>
        <p:spPr>
          <a:xfrm flipH="1" rot="15727200">
            <a:off x="8491320" y="2273400"/>
            <a:ext cx="498600" cy="5428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00ff00"/>
              </a:gs>
              <a:gs pos="100000">
                <a:srgbClr val="afffaf"/>
              </a:gs>
            </a:gsLst>
            <a:lin ang="2700000"/>
          </a:gradFill>
          <a:ln>
            <a:noFill/>
          </a:ln>
        </p:spPr>
        <p:style>
          <a:lnRef idx="0"/>
          <a:fillRef idx="0"/>
          <a:effectRef idx="0"/>
          <a:fontRef idx="minor"/>
        </p:style>
      </p:sp>
      <p:sp>
        <p:nvSpPr>
          <p:cNvPr id="3029" name="CustomShape 604"/>
          <p:cNvSpPr/>
          <p:nvPr/>
        </p:nvSpPr>
        <p:spPr>
          <a:xfrm flipH="1" rot="15727200">
            <a:off x="8719200" y="2491920"/>
            <a:ext cx="288360" cy="1807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30" name="CustomShape 605"/>
          <p:cNvSpPr/>
          <p:nvPr/>
        </p:nvSpPr>
        <p:spPr>
          <a:xfrm rot="6058800">
            <a:off x="8395560" y="2498400"/>
            <a:ext cx="673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Elongin-B</a:t>
            </a:r>
            <a:endParaRPr b="0" lang="pt-BR" sz="1800" spc="-1" strike="noStrike">
              <a:solidFill>
                <a:srgbClr val="ffffff"/>
              </a:solidFill>
              <a:uFill>
                <a:solidFill>
                  <a:srgbClr val="ffffff"/>
                </a:solidFill>
              </a:uFill>
              <a:latin typeface="Arial"/>
            </a:endParaRPr>
          </a:p>
        </p:txBody>
      </p:sp>
      <p:sp>
        <p:nvSpPr>
          <p:cNvPr id="3031" name="CustomShape 606"/>
          <p:cNvSpPr/>
          <p:nvPr/>
        </p:nvSpPr>
        <p:spPr>
          <a:xfrm flipH="1" rot="186600">
            <a:off x="6319440" y="4245120"/>
            <a:ext cx="70344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247ffa"/>
              </a:gs>
              <a:gs pos="100000">
                <a:srgbClr val="b9d6fd"/>
              </a:gs>
            </a:gsLst>
            <a:lin ang="2700000"/>
          </a:gradFill>
          <a:ln>
            <a:noFill/>
          </a:ln>
        </p:spPr>
        <p:style>
          <a:lnRef idx="0"/>
          <a:fillRef idx="0"/>
          <a:effectRef idx="0"/>
          <a:fontRef idx="minor"/>
        </p:style>
      </p:sp>
      <p:sp>
        <p:nvSpPr>
          <p:cNvPr id="3032" name="CustomShape 607"/>
          <p:cNvSpPr/>
          <p:nvPr/>
        </p:nvSpPr>
        <p:spPr>
          <a:xfrm flipH="1" rot="186600">
            <a:off x="6492960" y="4272480"/>
            <a:ext cx="40680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33" name="CustomShape 608"/>
          <p:cNvSpPr/>
          <p:nvPr/>
        </p:nvSpPr>
        <p:spPr>
          <a:xfrm>
            <a:off x="6495120" y="4316400"/>
            <a:ext cx="3304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p53</a:t>
            </a:r>
            <a:endParaRPr b="0" lang="pt-BR" sz="1800" spc="-1" strike="noStrike">
              <a:solidFill>
                <a:srgbClr val="ffffff"/>
              </a:solidFill>
              <a:uFill>
                <a:solidFill>
                  <a:srgbClr val="ffffff"/>
                </a:solidFill>
              </a:uFill>
              <a:latin typeface="Arial"/>
            </a:endParaRPr>
          </a:p>
        </p:txBody>
      </p:sp>
      <p:sp>
        <p:nvSpPr>
          <p:cNvPr id="3034" name="CustomShape 609"/>
          <p:cNvSpPr/>
          <p:nvPr/>
        </p:nvSpPr>
        <p:spPr>
          <a:xfrm>
            <a:off x="2263680" y="1306440"/>
            <a:ext cx="772560" cy="277920"/>
          </a:xfrm>
          <a:custGeom>
            <a:avLst/>
            <a:gdLst/>
            <a:ahLst/>
            <a:rect l="0" t="0" r="r" b="b"/>
            <a:pathLst>
              <a:path w="2148" h="773">
                <a:moveTo>
                  <a:pt x="238" y="0"/>
                </a:moveTo>
                <a:lnTo>
                  <a:pt x="1908" y="0"/>
                </a:lnTo>
                <a:lnTo>
                  <a:pt x="2147" y="238"/>
                </a:lnTo>
                <a:lnTo>
                  <a:pt x="2147" y="534"/>
                </a:lnTo>
                <a:lnTo>
                  <a:pt x="1908" y="772"/>
                </a:lnTo>
                <a:lnTo>
                  <a:pt x="238" y="772"/>
                </a:lnTo>
                <a:lnTo>
                  <a:pt x="0" y="534"/>
                </a:lnTo>
                <a:lnTo>
                  <a:pt x="0" y="238"/>
                </a:lnTo>
                <a:lnTo>
                  <a:pt x="238"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3035" name="CustomShape 610"/>
          <p:cNvSpPr/>
          <p:nvPr/>
        </p:nvSpPr>
        <p:spPr>
          <a:xfrm rot="21476400">
            <a:off x="2676240" y="1427040"/>
            <a:ext cx="314640" cy="100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36" name="CustomShape 611"/>
          <p:cNvSpPr/>
          <p:nvPr/>
        </p:nvSpPr>
        <p:spPr>
          <a:xfrm>
            <a:off x="2471400" y="1380240"/>
            <a:ext cx="323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MKK3</a:t>
            </a:r>
            <a:endParaRPr b="0" lang="pt-BR" sz="1800" spc="-1" strike="noStrike">
              <a:solidFill>
                <a:srgbClr val="ffffff"/>
              </a:solidFill>
              <a:uFill>
                <a:solidFill>
                  <a:srgbClr val="ffffff"/>
                </a:solidFill>
              </a:uFill>
              <a:latin typeface="Arial"/>
            </a:endParaRPr>
          </a:p>
        </p:txBody>
      </p:sp>
      <p:sp>
        <p:nvSpPr>
          <p:cNvPr id="3037" name="CustomShape 612"/>
          <p:cNvSpPr/>
          <p:nvPr/>
        </p:nvSpPr>
        <p:spPr>
          <a:xfrm>
            <a:off x="3446640" y="1219320"/>
            <a:ext cx="772560" cy="277560"/>
          </a:xfrm>
          <a:custGeom>
            <a:avLst/>
            <a:gdLst/>
            <a:ahLst/>
            <a:rect l="0" t="0" r="r" b="b"/>
            <a:pathLst>
              <a:path w="2148" h="773">
                <a:moveTo>
                  <a:pt x="237" y="0"/>
                </a:moveTo>
                <a:lnTo>
                  <a:pt x="1909" y="0"/>
                </a:lnTo>
                <a:lnTo>
                  <a:pt x="2147" y="237"/>
                </a:lnTo>
                <a:lnTo>
                  <a:pt x="2147" y="534"/>
                </a:lnTo>
                <a:lnTo>
                  <a:pt x="1909" y="772"/>
                </a:lnTo>
                <a:lnTo>
                  <a:pt x="237" y="772"/>
                </a:lnTo>
                <a:lnTo>
                  <a:pt x="0" y="534"/>
                </a:lnTo>
                <a:lnTo>
                  <a:pt x="0" y="237"/>
                </a:lnTo>
                <a:lnTo>
                  <a:pt x="237" y="0"/>
                </a:lnTo>
              </a:path>
            </a:pathLst>
          </a:custGeom>
          <a:gradFill>
            <a:gsLst>
              <a:gs pos="0">
                <a:srgbClr val="fd57cc"/>
              </a:gs>
              <a:gs pos="50000">
                <a:srgbClr val="febeec"/>
              </a:gs>
              <a:gs pos="100000">
                <a:srgbClr val="fd57cc"/>
              </a:gs>
            </a:gsLst>
            <a:lin ang="5400000"/>
          </a:gradFill>
          <a:ln>
            <a:noFill/>
          </a:ln>
        </p:spPr>
        <p:style>
          <a:lnRef idx="0"/>
          <a:fillRef idx="0"/>
          <a:effectRef idx="0"/>
          <a:fontRef idx="minor"/>
        </p:style>
      </p:sp>
      <p:sp>
        <p:nvSpPr>
          <p:cNvPr id="3038" name="CustomShape 613"/>
          <p:cNvSpPr/>
          <p:nvPr/>
        </p:nvSpPr>
        <p:spPr>
          <a:xfrm rot="21476400">
            <a:off x="3859200" y="1339560"/>
            <a:ext cx="314640" cy="100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39" name="CustomShape 614"/>
          <p:cNvSpPr/>
          <p:nvPr/>
        </p:nvSpPr>
        <p:spPr>
          <a:xfrm>
            <a:off x="3658680" y="1293840"/>
            <a:ext cx="323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MKK6</a:t>
            </a:r>
            <a:endParaRPr b="0" lang="pt-BR" sz="1800" spc="-1" strike="noStrike">
              <a:solidFill>
                <a:srgbClr val="ffffff"/>
              </a:solidFill>
              <a:uFill>
                <a:solidFill>
                  <a:srgbClr val="ffffff"/>
                </a:solidFill>
              </a:uFill>
              <a:latin typeface="Arial"/>
            </a:endParaRPr>
          </a:p>
        </p:txBody>
      </p:sp>
      <p:sp>
        <p:nvSpPr>
          <p:cNvPr id="3040" name="CustomShape 615"/>
          <p:cNvSpPr/>
          <p:nvPr/>
        </p:nvSpPr>
        <p:spPr>
          <a:xfrm>
            <a:off x="2602080" y="2119320"/>
            <a:ext cx="704520" cy="254160"/>
          </a:xfrm>
          <a:custGeom>
            <a:avLst/>
            <a:gdLst/>
            <a:ahLst/>
            <a:rect l="0" t="0" r="r" b="b"/>
            <a:pathLst>
              <a:path w="1958" h="708">
                <a:moveTo>
                  <a:pt x="217" y="0"/>
                </a:moveTo>
                <a:lnTo>
                  <a:pt x="1740" y="0"/>
                </a:lnTo>
                <a:lnTo>
                  <a:pt x="1957" y="217"/>
                </a:lnTo>
                <a:lnTo>
                  <a:pt x="1957" y="489"/>
                </a:lnTo>
                <a:lnTo>
                  <a:pt x="1740" y="707"/>
                </a:lnTo>
                <a:lnTo>
                  <a:pt x="217" y="707"/>
                </a:lnTo>
                <a:lnTo>
                  <a:pt x="0" y="489"/>
                </a:lnTo>
                <a:lnTo>
                  <a:pt x="0" y="217"/>
                </a:lnTo>
                <a:lnTo>
                  <a:pt x="217"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3041" name="CustomShape 616"/>
          <p:cNvSpPr/>
          <p:nvPr/>
        </p:nvSpPr>
        <p:spPr>
          <a:xfrm rot="21476400">
            <a:off x="2978640" y="2229120"/>
            <a:ext cx="286920" cy="92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42" name="CustomShape 617"/>
          <p:cNvSpPr/>
          <p:nvPr/>
        </p:nvSpPr>
        <p:spPr>
          <a:xfrm>
            <a:off x="2764440" y="2188080"/>
            <a:ext cx="305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ERK2</a:t>
            </a:r>
            <a:endParaRPr b="0" lang="pt-BR" sz="1800" spc="-1" strike="noStrike">
              <a:solidFill>
                <a:srgbClr val="ffffff"/>
              </a:solidFill>
              <a:uFill>
                <a:solidFill>
                  <a:srgbClr val="ffffff"/>
                </a:solidFill>
              </a:uFill>
              <a:latin typeface="Arial"/>
            </a:endParaRPr>
          </a:p>
        </p:txBody>
      </p:sp>
      <p:sp>
        <p:nvSpPr>
          <p:cNvPr id="3043" name="CustomShape 618"/>
          <p:cNvSpPr/>
          <p:nvPr/>
        </p:nvSpPr>
        <p:spPr>
          <a:xfrm flipH="1" rot="186600">
            <a:off x="2953800" y="2909880"/>
            <a:ext cx="80820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3044" name="CustomShape 619"/>
          <p:cNvSpPr/>
          <p:nvPr/>
        </p:nvSpPr>
        <p:spPr>
          <a:xfrm flipH="1" rot="186600">
            <a:off x="3153600" y="2941200"/>
            <a:ext cx="46728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45" name="CustomShape 620"/>
          <p:cNvSpPr/>
          <p:nvPr/>
        </p:nvSpPr>
        <p:spPr>
          <a:xfrm>
            <a:off x="3145680" y="3011400"/>
            <a:ext cx="38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FIH1</a:t>
            </a:r>
            <a:endParaRPr b="0" lang="pt-BR" sz="1800" spc="-1" strike="noStrike">
              <a:solidFill>
                <a:srgbClr val="ffffff"/>
              </a:solidFill>
              <a:uFill>
                <a:solidFill>
                  <a:srgbClr val="ffffff"/>
                </a:solidFill>
              </a:uFill>
              <a:latin typeface="Arial"/>
            </a:endParaRPr>
          </a:p>
        </p:txBody>
      </p:sp>
      <p:sp>
        <p:nvSpPr>
          <p:cNvPr id="3046" name="CustomShape 621"/>
          <p:cNvSpPr/>
          <p:nvPr/>
        </p:nvSpPr>
        <p:spPr>
          <a:xfrm rot="530400">
            <a:off x="4993920" y="2719440"/>
            <a:ext cx="77940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ff00"/>
              </a:gs>
              <a:gs pos="100000">
                <a:srgbClr val="85ff85"/>
              </a:gs>
            </a:gsLst>
            <a:lin ang="5730000"/>
          </a:gradFill>
          <a:ln>
            <a:noFill/>
          </a:ln>
        </p:spPr>
        <p:style>
          <a:lnRef idx="0"/>
          <a:fillRef idx="0"/>
          <a:effectRef idx="0"/>
          <a:fontRef idx="minor"/>
        </p:style>
      </p:sp>
      <p:sp>
        <p:nvSpPr>
          <p:cNvPr id="3047" name="CustomShape 622"/>
          <p:cNvSpPr/>
          <p:nvPr/>
        </p:nvSpPr>
        <p:spPr>
          <a:xfrm rot="31200">
            <a:off x="5289840" y="286452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048" name="CustomShape 623"/>
          <p:cNvSpPr/>
          <p:nvPr/>
        </p:nvSpPr>
        <p:spPr>
          <a:xfrm>
            <a:off x="5150880" y="2790720"/>
            <a:ext cx="38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Ref1</a:t>
            </a:r>
            <a:endParaRPr b="0" lang="pt-BR" sz="1800" spc="-1" strike="noStrike">
              <a:solidFill>
                <a:srgbClr val="ffffff"/>
              </a:solidFill>
              <a:uFill>
                <a:solidFill>
                  <a:srgbClr val="ffffff"/>
                </a:solidFill>
              </a:uFill>
              <a:latin typeface="Arial"/>
            </a:endParaRPr>
          </a:p>
        </p:txBody>
      </p:sp>
      <p:sp>
        <p:nvSpPr>
          <p:cNvPr id="3049" name="CustomShape 624"/>
          <p:cNvSpPr/>
          <p:nvPr/>
        </p:nvSpPr>
        <p:spPr>
          <a:xfrm flipH="1" rot="186600">
            <a:off x="5346000" y="2128680"/>
            <a:ext cx="807840" cy="3351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366fb"/>
              </a:gs>
              <a:gs pos="100000">
                <a:srgbClr val="edbffd"/>
              </a:gs>
            </a:gsLst>
            <a:lin ang="2700000"/>
          </a:gradFill>
          <a:ln>
            <a:noFill/>
          </a:ln>
        </p:spPr>
        <p:style>
          <a:lnRef idx="0"/>
          <a:fillRef idx="0"/>
          <a:effectRef idx="0"/>
          <a:fontRef idx="minor"/>
        </p:style>
      </p:sp>
      <p:sp>
        <p:nvSpPr>
          <p:cNvPr id="3050" name="CustomShape 625"/>
          <p:cNvSpPr/>
          <p:nvPr/>
        </p:nvSpPr>
        <p:spPr>
          <a:xfrm flipH="1" rot="186600">
            <a:off x="5545800" y="2160000"/>
            <a:ext cx="46692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51" name="CustomShape 626"/>
          <p:cNvSpPr/>
          <p:nvPr/>
        </p:nvSpPr>
        <p:spPr>
          <a:xfrm>
            <a:off x="5495400" y="221544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PHD2</a:t>
            </a:r>
            <a:endParaRPr b="0" lang="pt-BR" sz="1800" spc="-1" strike="noStrike">
              <a:solidFill>
                <a:srgbClr val="ffffff"/>
              </a:solidFill>
              <a:uFill>
                <a:solidFill>
                  <a:srgbClr val="ffffff"/>
                </a:solidFill>
              </a:uFill>
              <a:latin typeface="Arial"/>
            </a:endParaRPr>
          </a:p>
        </p:txBody>
      </p:sp>
      <p:sp>
        <p:nvSpPr>
          <p:cNvPr id="3052" name="CustomShape 627"/>
          <p:cNvSpPr/>
          <p:nvPr/>
        </p:nvSpPr>
        <p:spPr>
          <a:xfrm flipH="1" rot="186600">
            <a:off x="6260760" y="2365200"/>
            <a:ext cx="772920" cy="3193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a5a5a5"/>
              </a:gs>
              <a:gs pos="100000">
                <a:srgbClr val="e6e6e6"/>
              </a:gs>
            </a:gsLst>
            <a:lin ang="2700000"/>
          </a:gradFill>
          <a:ln>
            <a:noFill/>
          </a:ln>
        </p:spPr>
        <p:style>
          <a:lnRef idx="0"/>
          <a:fillRef idx="0"/>
          <a:effectRef idx="0"/>
          <a:fontRef idx="minor"/>
        </p:style>
      </p:sp>
      <p:sp>
        <p:nvSpPr>
          <p:cNvPr id="3053" name="CustomShape 628"/>
          <p:cNvSpPr/>
          <p:nvPr/>
        </p:nvSpPr>
        <p:spPr>
          <a:xfrm flipH="1" rot="186600">
            <a:off x="6451560" y="2395080"/>
            <a:ext cx="446760" cy="106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54" name="CustomShape 629"/>
          <p:cNvSpPr/>
          <p:nvPr/>
        </p:nvSpPr>
        <p:spPr>
          <a:xfrm>
            <a:off x="6421680" y="245448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PHD1</a:t>
            </a:r>
            <a:endParaRPr b="0" lang="pt-BR" sz="1800" spc="-1" strike="noStrike">
              <a:solidFill>
                <a:srgbClr val="ffffff"/>
              </a:solidFill>
              <a:uFill>
                <a:solidFill>
                  <a:srgbClr val="ffffff"/>
                </a:solidFill>
              </a:uFill>
              <a:latin typeface="Arial"/>
            </a:endParaRPr>
          </a:p>
        </p:txBody>
      </p:sp>
      <p:sp>
        <p:nvSpPr>
          <p:cNvPr id="3055" name="CustomShape 630"/>
          <p:cNvSpPr/>
          <p:nvPr/>
        </p:nvSpPr>
        <p:spPr>
          <a:xfrm rot="530400">
            <a:off x="6752880" y="1392120"/>
            <a:ext cx="77940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3056" name="CustomShape 631"/>
          <p:cNvSpPr/>
          <p:nvPr/>
        </p:nvSpPr>
        <p:spPr>
          <a:xfrm rot="31200">
            <a:off x="7048800" y="153720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057" name="CustomShape 632"/>
          <p:cNvSpPr/>
          <p:nvPr/>
        </p:nvSpPr>
        <p:spPr>
          <a:xfrm>
            <a:off x="6835320" y="1455120"/>
            <a:ext cx="50580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TCP1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058" name="CustomShape 633"/>
          <p:cNvSpPr/>
          <p:nvPr/>
        </p:nvSpPr>
        <p:spPr>
          <a:xfrm rot="18640800">
            <a:off x="3796920" y="3462120"/>
            <a:ext cx="622440" cy="61272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d88500"/>
              </a:gs>
              <a:gs pos="100000">
                <a:srgbClr val="ffd289"/>
              </a:gs>
            </a:gsLst>
            <a:lin ang="2700000"/>
          </a:gradFill>
          <a:ln w="9360">
            <a:solidFill>
              <a:srgbClr val="000000"/>
            </a:solidFill>
            <a:round/>
          </a:ln>
        </p:spPr>
        <p:style>
          <a:lnRef idx="0"/>
          <a:fillRef idx="0"/>
          <a:effectRef idx="0"/>
          <a:fontRef idx="minor"/>
        </p:style>
      </p:sp>
      <p:sp>
        <p:nvSpPr>
          <p:cNvPr id="3059" name="CustomShape 634"/>
          <p:cNvSpPr/>
          <p:nvPr/>
        </p:nvSpPr>
        <p:spPr>
          <a:xfrm rot="19198800">
            <a:off x="4215240" y="3707640"/>
            <a:ext cx="177480" cy="1288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60" name="CustomShape 635"/>
          <p:cNvSpPr/>
          <p:nvPr/>
        </p:nvSpPr>
        <p:spPr>
          <a:xfrm rot="18640800">
            <a:off x="3848760" y="3606120"/>
            <a:ext cx="4968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HSP90</a:t>
            </a:r>
            <a:endParaRPr b="0" lang="pt-BR" sz="1800" spc="-1" strike="noStrike">
              <a:solidFill>
                <a:srgbClr val="ffffff"/>
              </a:solidFill>
              <a:uFill>
                <a:solidFill>
                  <a:srgbClr val="ffffff"/>
                </a:solidFill>
              </a:uFill>
              <a:latin typeface="Arial"/>
            </a:endParaRPr>
          </a:p>
        </p:txBody>
      </p:sp>
      <p:sp>
        <p:nvSpPr>
          <p:cNvPr id="3061" name="CustomShape 636"/>
          <p:cNvSpPr/>
          <p:nvPr/>
        </p:nvSpPr>
        <p:spPr>
          <a:xfrm rot="530400">
            <a:off x="5697000" y="4295880"/>
            <a:ext cx="77976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ff00"/>
              </a:gs>
              <a:gs pos="100000">
                <a:srgbClr val="85ff85"/>
              </a:gs>
            </a:gsLst>
            <a:lin ang="5730000"/>
          </a:gradFill>
          <a:ln>
            <a:noFill/>
          </a:ln>
        </p:spPr>
        <p:style>
          <a:lnRef idx="0"/>
          <a:fillRef idx="0"/>
          <a:effectRef idx="0"/>
          <a:fontRef idx="minor"/>
        </p:style>
      </p:sp>
      <p:sp>
        <p:nvSpPr>
          <p:cNvPr id="3062" name="CustomShape 637"/>
          <p:cNvSpPr/>
          <p:nvPr/>
        </p:nvSpPr>
        <p:spPr>
          <a:xfrm rot="31200">
            <a:off x="5992920" y="444096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063" name="CustomShape 638"/>
          <p:cNvSpPr/>
          <p:nvPr/>
        </p:nvSpPr>
        <p:spPr>
          <a:xfrm>
            <a:off x="5801400" y="4379760"/>
            <a:ext cx="47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MDM2</a:t>
            </a:r>
            <a:endParaRPr b="0" lang="pt-BR" sz="1800" spc="-1" strike="noStrike">
              <a:solidFill>
                <a:srgbClr val="ffffff"/>
              </a:solidFill>
              <a:uFill>
                <a:solidFill>
                  <a:srgbClr val="ffffff"/>
                </a:solidFill>
              </a:uFill>
              <a:latin typeface="Arial"/>
            </a:endParaRPr>
          </a:p>
        </p:txBody>
      </p:sp>
      <p:sp>
        <p:nvSpPr>
          <p:cNvPr id="3064" name="CustomShape 639"/>
          <p:cNvSpPr/>
          <p:nvPr/>
        </p:nvSpPr>
        <p:spPr>
          <a:xfrm>
            <a:off x="5789520" y="4124160"/>
            <a:ext cx="352440" cy="2048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3065" name="CustomShape 640"/>
          <p:cNvSpPr/>
          <p:nvPr/>
        </p:nvSpPr>
        <p:spPr>
          <a:xfrm rot="21476400">
            <a:off x="5913000" y="4262040"/>
            <a:ext cx="187560" cy="48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66" name="CustomShape 641"/>
          <p:cNvSpPr/>
          <p:nvPr/>
        </p:nvSpPr>
        <p:spPr>
          <a:xfrm>
            <a:off x="5832000" y="414468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3067" name="CustomShape 642"/>
          <p:cNvSpPr/>
          <p:nvPr/>
        </p:nvSpPr>
        <p:spPr>
          <a:xfrm flipH="1" rot="186600">
            <a:off x="2882160" y="4238640"/>
            <a:ext cx="80964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3068" name="CustomShape 643"/>
          <p:cNvSpPr/>
          <p:nvPr/>
        </p:nvSpPr>
        <p:spPr>
          <a:xfrm flipH="1" rot="186600">
            <a:off x="3082680" y="4269960"/>
            <a:ext cx="46800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69" name="CustomShape 644"/>
          <p:cNvSpPr/>
          <p:nvPr/>
        </p:nvSpPr>
        <p:spPr>
          <a:xfrm>
            <a:off x="3033000" y="431820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070" name="CustomShape 645"/>
          <p:cNvSpPr/>
          <p:nvPr/>
        </p:nvSpPr>
        <p:spPr>
          <a:xfrm flipH="1" rot="186600">
            <a:off x="4044240" y="3745080"/>
            <a:ext cx="80820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3071" name="CustomShape 646"/>
          <p:cNvSpPr/>
          <p:nvPr/>
        </p:nvSpPr>
        <p:spPr>
          <a:xfrm flipH="1" rot="186600">
            <a:off x="4244400" y="3776400"/>
            <a:ext cx="46728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72" name="CustomShape 647"/>
          <p:cNvSpPr/>
          <p:nvPr/>
        </p:nvSpPr>
        <p:spPr>
          <a:xfrm>
            <a:off x="4223160" y="381456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073" name="CustomShape 648"/>
          <p:cNvSpPr/>
          <p:nvPr/>
        </p:nvSpPr>
        <p:spPr>
          <a:xfrm flipH="1" rot="186600">
            <a:off x="5591880" y="3179880"/>
            <a:ext cx="80820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3074" name="CustomShape 649"/>
          <p:cNvSpPr/>
          <p:nvPr/>
        </p:nvSpPr>
        <p:spPr>
          <a:xfrm flipH="1" rot="186600">
            <a:off x="5792040" y="3211200"/>
            <a:ext cx="46728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75" name="CustomShape 650"/>
          <p:cNvSpPr/>
          <p:nvPr/>
        </p:nvSpPr>
        <p:spPr>
          <a:xfrm>
            <a:off x="5770800" y="324936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076" name="CustomShape 651"/>
          <p:cNvSpPr/>
          <p:nvPr/>
        </p:nvSpPr>
        <p:spPr>
          <a:xfrm flipH="1" rot="186600">
            <a:off x="7386120" y="3398760"/>
            <a:ext cx="8096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3077" name="CustomShape 652"/>
          <p:cNvSpPr/>
          <p:nvPr/>
        </p:nvSpPr>
        <p:spPr>
          <a:xfrm flipH="1" rot="186600">
            <a:off x="7586280" y="343008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78" name="CustomShape 653"/>
          <p:cNvSpPr/>
          <p:nvPr/>
        </p:nvSpPr>
        <p:spPr>
          <a:xfrm>
            <a:off x="7521840" y="347796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079" name="CustomShape 654"/>
          <p:cNvSpPr/>
          <p:nvPr/>
        </p:nvSpPr>
        <p:spPr>
          <a:xfrm flipH="1" rot="186600">
            <a:off x="7423920" y="5748480"/>
            <a:ext cx="80964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3080" name="CustomShape 655"/>
          <p:cNvSpPr/>
          <p:nvPr/>
        </p:nvSpPr>
        <p:spPr>
          <a:xfrm flipH="1" rot="186600">
            <a:off x="7624440" y="5779800"/>
            <a:ext cx="46800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81" name="CustomShape 656"/>
          <p:cNvSpPr/>
          <p:nvPr/>
        </p:nvSpPr>
        <p:spPr>
          <a:xfrm>
            <a:off x="7560360" y="582804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082" name="CustomShape 657"/>
          <p:cNvSpPr/>
          <p:nvPr/>
        </p:nvSpPr>
        <p:spPr>
          <a:xfrm flipH="1" rot="186600">
            <a:off x="6963840" y="4959360"/>
            <a:ext cx="8096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3083" name="CustomShape 658"/>
          <p:cNvSpPr/>
          <p:nvPr/>
        </p:nvSpPr>
        <p:spPr>
          <a:xfrm flipH="1" rot="186600">
            <a:off x="7164000" y="499068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84" name="CustomShape 659"/>
          <p:cNvSpPr/>
          <p:nvPr/>
        </p:nvSpPr>
        <p:spPr>
          <a:xfrm>
            <a:off x="7077600" y="504288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085" name="CustomShape 660"/>
          <p:cNvSpPr/>
          <p:nvPr/>
        </p:nvSpPr>
        <p:spPr>
          <a:xfrm flipH="1" rot="253200">
            <a:off x="4852080" y="4784400"/>
            <a:ext cx="70452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366fb"/>
              </a:gs>
              <a:gs pos="100000">
                <a:srgbClr val="edbffd"/>
              </a:gs>
            </a:gsLst>
            <a:lin ang="2700000"/>
          </a:gradFill>
          <a:ln>
            <a:noFill/>
          </a:ln>
        </p:spPr>
        <p:style>
          <a:lnRef idx="0"/>
          <a:fillRef idx="0"/>
          <a:effectRef idx="0"/>
          <a:fontRef idx="minor"/>
        </p:style>
      </p:sp>
      <p:sp>
        <p:nvSpPr>
          <p:cNvPr id="3086" name="CustomShape 661"/>
          <p:cNvSpPr/>
          <p:nvPr/>
        </p:nvSpPr>
        <p:spPr>
          <a:xfrm flipH="1" rot="253200">
            <a:off x="5025240" y="4811400"/>
            <a:ext cx="40716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87" name="CustomShape 662"/>
          <p:cNvSpPr/>
          <p:nvPr/>
        </p:nvSpPr>
        <p:spPr>
          <a:xfrm rot="21533400">
            <a:off x="4968720" y="4853160"/>
            <a:ext cx="38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Per1</a:t>
            </a:r>
            <a:endParaRPr b="0" lang="pt-BR" sz="1800" spc="-1" strike="noStrike">
              <a:solidFill>
                <a:srgbClr val="ffffff"/>
              </a:solidFill>
              <a:uFill>
                <a:solidFill>
                  <a:srgbClr val="ffffff"/>
                </a:solidFill>
              </a:uFill>
              <a:latin typeface="Arial"/>
            </a:endParaRPr>
          </a:p>
        </p:txBody>
      </p:sp>
      <p:sp>
        <p:nvSpPr>
          <p:cNvPr id="3088" name="CustomShape 663"/>
          <p:cNvSpPr/>
          <p:nvPr/>
        </p:nvSpPr>
        <p:spPr>
          <a:xfrm flipH="1" rot="186600">
            <a:off x="5714640" y="4921200"/>
            <a:ext cx="633240" cy="26208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37d5d9"/>
              </a:gs>
              <a:gs pos="100000">
                <a:srgbClr val="d5f6f7"/>
              </a:gs>
            </a:gsLst>
            <a:lin ang="2700000"/>
          </a:gradFill>
          <a:ln>
            <a:noFill/>
          </a:ln>
        </p:spPr>
        <p:style>
          <a:lnRef idx="0"/>
          <a:fillRef idx="0"/>
          <a:effectRef idx="0"/>
          <a:fontRef idx="minor"/>
        </p:style>
      </p:sp>
      <p:sp>
        <p:nvSpPr>
          <p:cNvPr id="3089" name="CustomShape 664"/>
          <p:cNvSpPr/>
          <p:nvPr/>
        </p:nvSpPr>
        <p:spPr>
          <a:xfrm flipH="1" rot="186600">
            <a:off x="5870520" y="4945680"/>
            <a:ext cx="366120" cy="871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090" name="CustomShape 665"/>
          <p:cNvSpPr/>
          <p:nvPr/>
        </p:nvSpPr>
        <p:spPr>
          <a:xfrm>
            <a:off x="5819040" y="4973400"/>
            <a:ext cx="6242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r>
              <a:rPr b="1" lang="en-US" sz="900" spc="-1" strike="noStrike">
                <a:solidFill>
                  <a:srgbClr val="ffffff"/>
                </a:solidFill>
                <a:uFill>
                  <a:solidFill>
                    <a:srgbClr val="ffffff"/>
                  </a:solidFill>
                </a:uFill>
                <a:latin typeface="Arial"/>
              </a:rPr>
              <a:t>JAB1</a:t>
            </a:r>
            <a:endParaRPr b="0" lang="pt-BR" sz="1800" spc="-1" strike="noStrike">
              <a:solidFill>
                <a:srgbClr val="ffffff"/>
              </a:solidFill>
              <a:uFill>
                <a:solidFill>
                  <a:srgbClr val="ffffff"/>
                </a:solidFill>
              </a:uFill>
              <a:latin typeface="Arial"/>
            </a:endParaRPr>
          </a:p>
        </p:txBody>
      </p:sp>
      <p:sp>
        <p:nvSpPr>
          <p:cNvPr id="3091" name="CustomShape 666"/>
          <p:cNvSpPr/>
          <p:nvPr/>
        </p:nvSpPr>
        <p:spPr>
          <a:xfrm>
            <a:off x="6894360" y="3049560"/>
            <a:ext cx="352440" cy="2066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3092" name="CustomShape 667"/>
          <p:cNvSpPr/>
          <p:nvPr/>
        </p:nvSpPr>
        <p:spPr>
          <a:xfrm rot="21476400">
            <a:off x="7017840" y="3188880"/>
            <a:ext cx="187560" cy="48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93" name="CustomShape 668"/>
          <p:cNvSpPr/>
          <p:nvPr/>
        </p:nvSpPr>
        <p:spPr>
          <a:xfrm>
            <a:off x="6936840" y="307008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3094" name="CustomShape 669"/>
          <p:cNvSpPr/>
          <p:nvPr/>
        </p:nvSpPr>
        <p:spPr>
          <a:xfrm>
            <a:off x="7105680" y="2952720"/>
            <a:ext cx="352440" cy="2066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3095" name="CustomShape 670"/>
          <p:cNvSpPr/>
          <p:nvPr/>
        </p:nvSpPr>
        <p:spPr>
          <a:xfrm rot="21476400">
            <a:off x="7229160" y="3092040"/>
            <a:ext cx="187560" cy="48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96" name="CustomShape 671"/>
          <p:cNvSpPr/>
          <p:nvPr/>
        </p:nvSpPr>
        <p:spPr>
          <a:xfrm>
            <a:off x="7148160" y="297324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3097" name="CustomShape 672"/>
          <p:cNvSpPr/>
          <p:nvPr/>
        </p:nvSpPr>
        <p:spPr>
          <a:xfrm>
            <a:off x="7245360" y="3125880"/>
            <a:ext cx="352440" cy="2066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3098" name="CustomShape 673"/>
          <p:cNvSpPr/>
          <p:nvPr/>
        </p:nvSpPr>
        <p:spPr>
          <a:xfrm rot="21476400">
            <a:off x="7368840" y="3265200"/>
            <a:ext cx="187560" cy="48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099" name="CustomShape 674"/>
          <p:cNvSpPr/>
          <p:nvPr/>
        </p:nvSpPr>
        <p:spPr>
          <a:xfrm>
            <a:off x="7287840" y="314640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3100" name="CustomShape 675"/>
          <p:cNvSpPr/>
          <p:nvPr/>
        </p:nvSpPr>
        <p:spPr>
          <a:xfrm>
            <a:off x="6964200" y="3255840"/>
            <a:ext cx="352440" cy="2066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3101" name="CustomShape 676"/>
          <p:cNvSpPr/>
          <p:nvPr/>
        </p:nvSpPr>
        <p:spPr>
          <a:xfrm rot="21476400">
            <a:off x="7087680" y="3395160"/>
            <a:ext cx="187560" cy="48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102" name="CustomShape 677"/>
          <p:cNvSpPr/>
          <p:nvPr/>
        </p:nvSpPr>
        <p:spPr>
          <a:xfrm>
            <a:off x="7006680" y="327636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3103" name="CustomShape 678"/>
          <p:cNvSpPr/>
          <p:nvPr/>
        </p:nvSpPr>
        <p:spPr>
          <a:xfrm>
            <a:off x="7267680" y="3335400"/>
            <a:ext cx="352440" cy="204840"/>
          </a:xfrm>
          <a:prstGeom prst="ellipse">
            <a:avLst/>
          </a:prstGeom>
          <a:gradFill>
            <a:gsLst>
              <a:gs pos="0">
                <a:srgbClr val="da0808"/>
              </a:gs>
              <a:gs pos="100000">
                <a:srgbClr val="fcbb74"/>
              </a:gs>
            </a:gsLst>
            <a:lin ang="2700000"/>
          </a:gradFill>
          <a:ln>
            <a:noFill/>
          </a:ln>
        </p:spPr>
        <p:style>
          <a:lnRef idx="0"/>
          <a:fillRef idx="0"/>
          <a:effectRef idx="0"/>
          <a:fontRef idx="minor"/>
        </p:style>
      </p:sp>
      <p:sp>
        <p:nvSpPr>
          <p:cNvPr id="3104" name="CustomShape 679"/>
          <p:cNvSpPr/>
          <p:nvPr/>
        </p:nvSpPr>
        <p:spPr>
          <a:xfrm rot="21476400">
            <a:off x="7391160" y="3473280"/>
            <a:ext cx="187560" cy="48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105" name="CustomShape 680"/>
          <p:cNvSpPr/>
          <p:nvPr/>
        </p:nvSpPr>
        <p:spPr>
          <a:xfrm>
            <a:off x="7310160" y="3355920"/>
            <a:ext cx="2862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Ub</a:t>
            </a:r>
            <a:endParaRPr b="0" lang="pt-BR" sz="1800" spc="-1" strike="noStrike">
              <a:solidFill>
                <a:srgbClr val="ffffff"/>
              </a:solidFill>
              <a:uFill>
                <a:solidFill>
                  <a:srgbClr val="ffffff"/>
                </a:solidFill>
              </a:uFill>
              <a:latin typeface="Arial"/>
            </a:endParaRPr>
          </a:p>
        </p:txBody>
      </p:sp>
      <p:sp>
        <p:nvSpPr>
          <p:cNvPr id="3106" name="CustomShape 681"/>
          <p:cNvSpPr/>
          <p:nvPr/>
        </p:nvSpPr>
        <p:spPr>
          <a:xfrm flipH="1" rot="186600">
            <a:off x="7737120" y="2606760"/>
            <a:ext cx="8096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3107" name="CustomShape 682"/>
          <p:cNvSpPr/>
          <p:nvPr/>
        </p:nvSpPr>
        <p:spPr>
          <a:xfrm flipH="1" rot="186600">
            <a:off x="7937280" y="263808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08" name="CustomShape 683"/>
          <p:cNvSpPr/>
          <p:nvPr/>
        </p:nvSpPr>
        <p:spPr>
          <a:xfrm>
            <a:off x="7921080" y="2681280"/>
            <a:ext cx="362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VHL</a:t>
            </a:r>
            <a:endParaRPr b="0" lang="pt-BR" sz="1800" spc="-1" strike="noStrike">
              <a:solidFill>
                <a:srgbClr val="ffffff"/>
              </a:solidFill>
              <a:uFill>
                <a:solidFill>
                  <a:srgbClr val="ffffff"/>
                </a:solidFill>
              </a:uFill>
              <a:latin typeface="Arial"/>
            </a:endParaRPr>
          </a:p>
        </p:txBody>
      </p:sp>
      <p:sp>
        <p:nvSpPr>
          <p:cNvPr id="3109" name="CustomShape 684"/>
          <p:cNvSpPr/>
          <p:nvPr/>
        </p:nvSpPr>
        <p:spPr>
          <a:xfrm flipH="1" rot="186600">
            <a:off x="7760520" y="1836720"/>
            <a:ext cx="809640" cy="3351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3110" name="CustomShape 685"/>
          <p:cNvSpPr/>
          <p:nvPr/>
        </p:nvSpPr>
        <p:spPr>
          <a:xfrm flipH="1" rot="186600">
            <a:off x="7961040" y="1868040"/>
            <a:ext cx="46800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11" name="CustomShape 686"/>
          <p:cNvSpPr/>
          <p:nvPr/>
        </p:nvSpPr>
        <p:spPr>
          <a:xfrm>
            <a:off x="7944840" y="1910880"/>
            <a:ext cx="362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VHL</a:t>
            </a:r>
            <a:endParaRPr b="0" lang="pt-BR" sz="1800" spc="-1" strike="noStrike">
              <a:solidFill>
                <a:srgbClr val="ffffff"/>
              </a:solidFill>
              <a:uFill>
                <a:solidFill>
                  <a:srgbClr val="ffffff"/>
                </a:solidFill>
              </a:uFill>
              <a:latin typeface="Arial"/>
            </a:endParaRPr>
          </a:p>
        </p:txBody>
      </p:sp>
      <p:sp>
        <p:nvSpPr>
          <p:cNvPr id="3112" name="CustomShape 687"/>
          <p:cNvSpPr/>
          <p:nvPr/>
        </p:nvSpPr>
        <p:spPr>
          <a:xfrm flipH="1" rot="186600">
            <a:off x="3982680" y="4452840"/>
            <a:ext cx="70344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4a4a"/>
              </a:gs>
              <a:gs pos="100000">
                <a:srgbClr val="ffb7b7"/>
              </a:gs>
            </a:gsLst>
            <a:lin ang="2700000"/>
          </a:gradFill>
          <a:ln>
            <a:noFill/>
          </a:ln>
        </p:spPr>
        <p:style>
          <a:lnRef idx="0"/>
          <a:fillRef idx="0"/>
          <a:effectRef idx="0"/>
          <a:fontRef idx="minor"/>
        </p:style>
      </p:sp>
      <p:sp>
        <p:nvSpPr>
          <p:cNvPr id="3113" name="CustomShape 688"/>
          <p:cNvSpPr/>
          <p:nvPr/>
        </p:nvSpPr>
        <p:spPr>
          <a:xfrm flipH="1" rot="186600">
            <a:off x="4156200" y="4480200"/>
            <a:ext cx="40680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14" name="CustomShape 689"/>
          <p:cNvSpPr/>
          <p:nvPr/>
        </p:nvSpPr>
        <p:spPr>
          <a:xfrm>
            <a:off x="4083840" y="4522320"/>
            <a:ext cx="4510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ARNT</a:t>
            </a:r>
            <a:endParaRPr b="0" lang="pt-BR" sz="1800" spc="-1" strike="noStrike">
              <a:solidFill>
                <a:srgbClr val="ffffff"/>
              </a:solidFill>
              <a:uFill>
                <a:solidFill>
                  <a:srgbClr val="ffffff"/>
                </a:solidFill>
              </a:uFill>
              <a:latin typeface="Arial"/>
            </a:endParaRPr>
          </a:p>
        </p:txBody>
      </p:sp>
      <p:sp>
        <p:nvSpPr>
          <p:cNvPr id="3115" name="CustomShape 690"/>
          <p:cNvSpPr/>
          <p:nvPr/>
        </p:nvSpPr>
        <p:spPr>
          <a:xfrm flipH="1" rot="262800">
            <a:off x="5978160" y="5249520"/>
            <a:ext cx="81000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00ff00"/>
              </a:gs>
              <a:gs pos="100000">
                <a:srgbClr val="afffaf"/>
              </a:gs>
            </a:gsLst>
            <a:lin ang="3708000"/>
          </a:gradFill>
          <a:ln>
            <a:noFill/>
          </a:ln>
        </p:spPr>
        <p:style>
          <a:lnRef idx="0"/>
          <a:fillRef idx="0"/>
          <a:effectRef idx="0"/>
          <a:fontRef idx="minor"/>
        </p:style>
      </p:sp>
      <p:sp>
        <p:nvSpPr>
          <p:cNvPr id="3116" name="CustomShape 691"/>
          <p:cNvSpPr/>
          <p:nvPr/>
        </p:nvSpPr>
        <p:spPr>
          <a:xfrm flipH="1" rot="262800">
            <a:off x="6161400" y="5280840"/>
            <a:ext cx="468000" cy="1105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17" name="CustomShape 692"/>
          <p:cNvSpPr/>
          <p:nvPr/>
        </p:nvSpPr>
        <p:spPr>
          <a:xfrm rot="21523200">
            <a:off x="6040080" y="5343480"/>
            <a:ext cx="5745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HNF4</a:t>
            </a:r>
            <a:r>
              <a:rPr b="1" lang="en-US" sz="1000" spc="-1" strike="noStrike">
                <a:solidFill>
                  <a:srgbClr val="ffffff"/>
                </a:solidFill>
                <a:uFill>
                  <a:solidFill>
                    <a:srgbClr val="ffffff"/>
                  </a:solidFill>
                </a:uFill>
                <a:latin typeface="Symbol"/>
                <a:ea typeface="Symbol"/>
              </a:rPr>
              <a:t></a:t>
            </a:r>
            <a:r>
              <a:rPr b="1" lang="en-US" sz="900" spc="-1" strike="noStrike">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3118" name="CustomShape 693"/>
          <p:cNvSpPr/>
          <p:nvPr/>
        </p:nvSpPr>
        <p:spPr>
          <a:xfrm flipH="1" rot="400800">
            <a:off x="6330960" y="5580000"/>
            <a:ext cx="774720" cy="3193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a5a5a5"/>
              </a:gs>
              <a:gs pos="100000">
                <a:srgbClr val="e6e6e6"/>
              </a:gs>
            </a:gsLst>
            <a:lin ang="2700000"/>
          </a:gradFill>
          <a:ln>
            <a:noFill/>
          </a:ln>
        </p:spPr>
        <p:style>
          <a:lnRef idx="0"/>
          <a:fillRef idx="0"/>
          <a:effectRef idx="0"/>
          <a:fontRef idx="minor"/>
        </p:style>
      </p:sp>
      <p:sp>
        <p:nvSpPr>
          <p:cNvPr id="3119" name="CustomShape 694"/>
          <p:cNvSpPr/>
          <p:nvPr/>
        </p:nvSpPr>
        <p:spPr>
          <a:xfrm flipH="1" rot="400800">
            <a:off x="6517080" y="5608440"/>
            <a:ext cx="447840" cy="106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20" name="CustomShape 695"/>
          <p:cNvSpPr/>
          <p:nvPr/>
        </p:nvSpPr>
        <p:spPr>
          <a:xfrm rot="290400">
            <a:off x="6489720" y="566316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SRC1</a:t>
            </a:r>
            <a:endParaRPr b="0" lang="pt-BR" sz="1800" spc="-1" strike="noStrike">
              <a:solidFill>
                <a:srgbClr val="ffffff"/>
              </a:solidFill>
              <a:uFill>
                <a:solidFill>
                  <a:srgbClr val="ffffff"/>
                </a:solidFill>
              </a:uFill>
              <a:latin typeface="Arial"/>
            </a:endParaRPr>
          </a:p>
        </p:txBody>
      </p:sp>
      <p:sp>
        <p:nvSpPr>
          <p:cNvPr id="3121" name="CustomShape 696"/>
          <p:cNvSpPr/>
          <p:nvPr/>
        </p:nvSpPr>
        <p:spPr>
          <a:xfrm rot="19677600">
            <a:off x="8089920" y="4628520"/>
            <a:ext cx="345960" cy="150120"/>
          </a:xfrm>
          <a:custGeom>
            <a:avLst/>
            <a:gdLst/>
            <a:ahLst/>
            <a:rect l="l" t="t" r="r" b="b"/>
            <a:pathLst>
              <a:path w="287" h="282">
                <a:moveTo>
                  <a:pt x="107" y="21"/>
                </a:moveTo>
                <a:cubicBezTo>
                  <a:pt x="156" y="0"/>
                  <a:pt x="174" y="20"/>
                  <a:pt x="232" y="23"/>
                </a:cubicBezTo>
                <a:cubicBezTo>
                  <a:pt x="259" y="33"/>
                  <a:pt x="287" y="63"/>
                  <a:pt x="272" y="79"/>
                </a:cubicBezTo>
                <a:cubicBezTo>
                  <a:pt x="257" y="95"/>
                  <a:pt x="164" y="100"/>
                  <a:pt x="144" y="119"/>
                </a:cubicBezTo>
                <a:cubicBezTo>
                  <a:pt x="131" y="204"/>
                  <a:pt x="155" y="170"/>
                  <a:pt x="152" y="195"/>
                </a:cubicBezTo>
                <a:cubicBezTo>
                  <a:pt x="149" y="220"/>
                  <a:pt x="150" y="282"/>
                  <a:pt x="125" y="271"/>
                </a:cubicBezTo>
                <a:cubicBezTo>
                  <a:pt x="100" y="260"/>
                  <a:pt x="5" y="172"/>
                  <a:pt x="2" y="130"/>
                </a:cubicBezTo>
                <a:cubicBezTo>
                  <a:pt x="0" y="89"/>
                  <a:pt x="60" y="42"/>
                  <a:pt x="107" y="21"/>
                </a:cubicBezTo>
                <a:close/>
              </a:path>
            </a:pathLst>
          </a:custGeom>
          <a:gradFill>
            <a:gsLst>
              <a:gs pos="0">
                <a:srgbClr val="fe82db"/>
              </a:gs>
              <a:gs pos="100000">
                <a:srgbClr val="fd57cc"/>
              </a:gs>
            </a:gsLst>
            <a:lin ang="3486000"/>
          </a:gradFill>
          <a:ln>
            <a:noFill/>
          </a:ln>
        </p:spPr>
        <p:style>
          <a:lnRef idx="0"/>
          <a:fillRef idx="0"/>
          <a:effectRef idx="0"/>
          <a:fontRef idx="minor"/>
        </p:style>
      </p:sp>
      <p:sp>
        <p:nvSpPr>
          <p:cNvPr id="3122" name="CustomShape 697"/>
          <p:cNvSpPr/>
          <p:nvPr/>
        </p:nvSpPr>
        <p:spPr>
          <a:xfrm rot="31800">
            <a:off x="8221320" y="4721400"/>
            <a:ext cx="7200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123" name="CustomShape 698"/>
          <p:cNvSpPr/>
          <p:nvPr/>
        </p:nvSpPr>
        <p:spPr>
          <a:xfrm>
            <a:off x="8429760" y="4508280"/>
            <a:ext cx="282960" cy="159120"/>
          </a:xfrm>
          <a:custGeom>
            <a:avLst/>
            <a:gdLst/>
            <a:ahLst/>
            <a:rect l="l" t="t" r="r" b="b"/>
            <a:pathLst>
              <a:path w="319" h="286">
                <a:moveTo>
                  <a:pt x="74" y="21"/>
                </a:moveTo>
                <a:cubicBezTo>
                  <a:pt x="123" y="0"/>
                  <a:pt x="148" y="80"/>
                  <a:pt x="186" y="89"/>
                </a:cubicBezTo>
                <a:cubicBezTo>
                  <a:pt x="224" y="98"/>
                  <a:pt x="285" y="58"/>
                  <a:pt x="302" y="77"/>
                </a:cubicBezTo>
                <a:cubicBezTo>
                  <a:pt x="319" y="96"/>
                  <a:pt x="314" y="187"/>
                  <a:pt x="290" y="201"/>
                </a:cubicBezTo>
                <a:cubicBezTo>
                  <a:pt x="277" y="286"/>
                  <a:pt x="192" y="156"/>
                  <a:pt x="158" y="161"/>
                </a:cubicBezTo>
                <a:cubicBezTo>
                  <a:pt x="124" y="166"/>
                  <a:pt x="109" y="244"/>
                  <a:pt x="83" y="233"/>
                </a:cubicBezTo>
                <a:cubicBezTo>
                  <a:pt x="57" y="222"/>
                  <a:pt x="4" y="128"/>
                  <a:pt x="2" y="93"/>
                </a:cubicBezTo>
                <a:cubicBezTo>
                  <a:pt x="0" y="58"/>
                  <a:pt x="59" y="36"/>
                  <a:pt x="74" y="21"/>
                </a:cubicBezTo>
                <a:close/>
              </a:path>
            </a:pathLst>
          </a:custGeom>
          <a:gradFill>
            <a:gsLst>
              <a:gs pos="0">
                <a:srgbClr val="fe82db"/>
              </a:gs>
              <a:gs pos="100000">
                <a:srgbClr val="fd57cc"/>
              </a:gs>
            </a:gsLst>
            <a:lin ang="5400000"/>
          </a:gradFill>
          <a:ln>
            <a:noFill/>
          </a:ln>
        </p:spPr>
        <p:style>
          <a:lnRef idx="0"/>
          <a:fillRef idx="0"/>
          <a:effectRef idx="0"/>
          <a:fontRef idx="minor"/>
        </p:style>
      </p:sp>
      <p:sp>
        <p:nvSpPr>
          <p:cNvPr id="3124" name="CustomShape 699"/>
          <p:cNvSpPr/>
          <p:nvPr/>
        </p:nvSpPr>
        <p:spPr>
          <a:xfrm rot="31800">
            <a:off x="8621280" y="4581360"/>
            <a:ext cx="7200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125" name="CustomShape 700"/>
          <p:cNvSpPr/>
          <p:nvPr/>
        </p:nvSpPr>
        <p:spPr>
          <a:xfrm>
            <a:off x="8415360" y="4636080"/>
            <a:ext cx="279360" cy="194760"/>
          </a:xfrm>
          <a:custGeom>
            <a:avLst/>
            <a:gdLst/>
            <a:ahLst/>
            <a:rect l="l" t="t" r="r" b="b"/>
            <a:pathLst>
              <a:path w="328" h="262">
                <a:moveTo>
                  <a:pt x="34" y="21"/>
                </a:moveTo>
                <a:cubicBezTo>
                  <a:pt x="83" y="0"/>
                  <a:pt x="83" y="42"/>
                  <a:pt x="118" y="49"/>
                </a:cubicBezTo>
                <a:cubicBezTo>
                  <a:pt x="153" y="56"/>
                  <a:pt x="215" y="44"/>
                  <a:pt x="246" y="65"/>
                </a:cubicBezTo>
                <a:cubicBezTo>
                  <a:pt x="277" y="86"/>
                  <a:pt x="328" y="166"/>
                  <a:pt x="306" y="177"/>
                </a:cubicBezTo>
                <a:cubicBezTo>
                  <a:pt x="293" y="262"/>
                  <a:pt x="162" y="128"/>
                  <a:pt x="114" y="133"/>
                </a:cubicBezTo>
                <a:cubicBezTo>
                  <a:pt x="66" y="138"/>
                  <a:pt x="30" y="216"/>
                  <a:pt x="15" y="209"/>
                </a:cubicBezTo>
                <a:cubicBezTo>
                  <a:pt x="0" y="202"/>
                  <a:pt x="19" y="120"/>
                  <a:pt x="22" y="89"/>
                </a:cubicBezTo>
                <a:cubicBezTo>
                  <a:pt x="25" y="58"/>
                  <a:pt x="39" y="48"/>
                  <a:pt x="34" y="21"/>
                </a:cubicBezTo>
                <a:close/>
              </a:path>
            </a:pathLst>
          </a:custGeom>
          <a:gradFill>
            <a:gsLst>
              <a:gs pos="0">
                <a:srgbClr val="fe82db"/>
              </a:gs>
              <a:gs pos="100000">
                <a:srgbClr val="fd57cc"/>
              </a:gs>
            </a:gsLst>
            <a:lin ang="5400000"/>
          </a:gradFill>
          <a:ln>
            <a:noFill/>
          </a:ln>
        </p:spPr>
        <p:style>
          <a:lnRef idx="0"/>
          <a:fillRef idx="0"/>
          <a:effectRef idx="0"/>
          <a:fontRef idx="minor"/>
        </p:style>
      </p:sp>
      <p:sp>
        <p:nvSpPr>
          <p:cNvPr id="3126" name="CustomShape 701"/>
          <p:cNvSpPr/>
          <p:nvPr/>
        </p:nvSpPr>
        <p:spPr>
          <a:xfrm rot="31800">
            <a:off x="8587440" y="4732920"/>
            <a:ext cx="7236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127" name="CustomShape 702"/>
          <p:cNvSpPr/>
          <p:nvPr/>
        </p:nvSpPr>
        <p:spPr>
          <a:xfrm>
            <a:off x="8343000" y="4785120"/>
            <a:ext cx="222840" cy="140400"/>
          </a:xfrm>
          <a:custGeom>
            <a:avLst/>
            <a:gdLst/>
            <a:ahLst/>
            <a:rect l="l" t="t" r="r" b="b"/>
            <a:pathLst>
              <a:path w="281" h="261">
                <a:moveTo>
                  <a:pt x="122" y="33"/>
                </a:moveTo>
                <a:cubicBezTo>
                  <a:pt x="151" y="13"/>
                  <a:pt x="196" y="51"/>
                  <a:pt x="222" y="49"/>
                </a:cubicBezTo>
                <a:cubicBezTo>
                  <a:pt x="248" y="47"/>
                  <a:pt x="275" y="0"/>
                  <a:pt x="278" y="23"/>
                </a:cubicBezTo>
                <a:cubicBezTo>
                  <a:pt x="281" y="46"/>
                  <a:pt x="278" y="153"/>
                  <a:pt x="242" y="189"/>
                </a:cubicBezTo>
                <a:cubicBezTo>
                  <a:pt x="231" y="261"/>
                  <a:pt x="101" y="251"/>
                  <a:pt x="62" y="237"/>
                </a:cubicBezTo>
                <a:cubicBezTo>
                  <a:pt x="23" y="223"/>
                  <a:pt x="0" y="124"/>
                  <a:pt x="6" y="105"/>
                </a:cubicBezTo>
                <a:cubicBezTo>
                  <a:pt x="12" y="86"/>
                  <a:pt x="79" y="137"/>
                  <a:pt x="98" y="125"/>
                </a:cubicBezTo>
                <a:cubicBezTo>
                  <a:pt x="117" y="113"/>
                  <a:pt x="110" y="37"/>
                  <a:pt x="122" y="33"/>
                </a:cubicBezTo>
                <a:close/>
              </a:path>
            </a:pathLst>
          </a:custGeom>
          <a:gradFill>
            <a:gsLst>
              <a:gs pos="0">
                <a:srgbClr val="fe82db"/>
              </a:gs>
              <a:gs pos="100000">
                <a:srgbClr val="fd57cc"/>
              </a:gs>
            </a:gsLst>
            <a:lin ang="5400000"/>
          </a:gradFill>
          <a:ln>
            <a:noFill/>
          </a:ln>
        </p:spPr>
        <p:style>
          <a:lnRef idx="0"/>
          <a:fillRef idx="0"/>
          <a:effectRef idx="0"/>
          <a:fontRef idx="minor"/>
        </p:style>
      </p:sp>
      <p:sp>
        <p:nvSpPr>
          <p:cNvPr id="3128" name="CustomShape 703"/>
          <p:cNvSpPr/>
          <p:nvPr/>
        </p:nvSpPr>
        <p:spPr>
          <a:xfrm rot="31800">
            <a:off x="8433360" y="4870080"/>
            <a:ext cx="7200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129" name="CustomShape 704"/>
          <p:cNvSpPr/>
          <p:nvPr/>
        </p:nvSpPr>
        <p:spPr>
          <a:xfrm rot="564000">
            <a:off x="8625240" y="4776120"/>
            <a:ext cx="339840" cy="141840"/>
          </a:xfrm>
          <a:custGeom>
            <a:avLst/>
            <a:gdLst/>
            <a:ahLst/>
            <a:rect l="l" t="t" r="r" b="b"/>
            <a:pathLst>
              <a:path w="377" h="279">
                <a:moveTo>
                  <a:pt x="16" y="50"/>
                </a:moveTo>
                <a:cubicBezTo>
                  <a:pt x="65" y="29"/>
                  <a:pt x="119" y="93"/>
                  <a:pt x="177" y="96"/>
                </a:cubicBezTo>
                <a:cubicBezTo>
                  <a:pt x="202" y="88"/>
                  <a:pt x="133" y="8"/>
                  <a:pt x="165" y="4"/>
                </a:cubicBezTo>
                <a:cubicBezTo>
                  <a:pt x="197" y="0"/>
                  <a:pt x="355" y="40"/>
                  <a:pt x="366" y="70"/>
                </a:cubicBezTo>
                <a:cubicBezTo>
                  <a:pt x="377" y="100"/>
                  <a:pt x="264" y="150"/>
                  <a:pt x="233" y="184"/>
                </a:cubicBezTo>
                <a:cubicBezTo>
                  <a:pt x="220" y="269"/>
                  <a:pt x="210" y="253"/>
                  <a:pt x="177" y="272"/>
                </a:cubicBezTo>
                <a:cubicBezTo>
                  <a:pt x="140" y="279"/>
                  <a:pt x="18" y="237"/>
                  <a:pt x="9" y="224"/>
                </a:cubicBezTo>
                <a:cubicBezTo>
                  <a:pt x="0" y="211"/>
                  <a:pt x="124" y="221"/>
                  <a:pt x="125" y="192"/>
                </a:cubicBezTo>
                <a:cubicBezTo>
                  <a:pt x="126" y="163"/>
                  <a:pt x="39" y="80"/>
                  <a:pt x="16" y="50"/>
                </a:cubicBezTo>
                <a:close/>
              </a:path>
            </a:pathLst>
          </a:custGeom>
          <a:gradFill>
            <a:gsLst>
              <a:gs pos="0">
                <a:srgbClr val="fe82db"/>
              </a:gs>
              <a:gs pos="100000">
                <a:srgbClr val="fd57cc"/>
              </a:gs>
            </a:gsLst>
            <a:lin ang="5964000"/>
          </a:gradFill>
          <a:ln>
            <a:noFill/>
          </a:ln>
        </p:spPr>
        <p:style>
          <a:lnRef idx="0"/>
          <a:fillRef idx="0"/>
          <a:effectRef idx="0"/>
          <a:fontRef idx="minor"/>
        </p:style>
      </p:sp>
      <p:sp>
        <p:nvSpPr>
          <p:cNvPr id="3130" name="CustomShape 705"/>
          <p:cNvSpPr/>
          <p:nvPr/>
        </p:nvSpPr>
        <p:spPr>
          <a:xfrm rot="31800">
            <a:off x="8737200" y="4866840"/>
            <a:ext cx="7236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131" name="CustomShape 706"/>
          <p:cNvSpPr/>
          <p:nvPr/>
        </p:nvSpPr>
        <p:spPr>
          <a:xfrm>
            <a:off x="8744760" y="4562280"/>
            <a:ext cx="257760" cy="182160"/>
          </a:xfrm>
          <a:custGeom>
            <a:avLst/>
            <a:gdLst/>
            <a:ahLst/>
            <a:rect l="l" t="t" r="r" b="b"/>
            <a:pathLst>
              <a:path w="318" h="377">
                <a:moveTo>
                  <a:pt x="89" y="20"/>
                </a:moveTo>
                <a:cubicBezTo>
                  <a:pt x="109" y="0"/>
                  <a:pt x="202" y="37"/>
                  <a:pt x="217" y="60"/>
                </a:cubicBezTo>
                <a:cubicBezTo>
                  <a:pt x="232" y="83"/>
                  <a:pt x="164" y="143"/>
                  <a:pt x="177" y="160"/>
                </a:cubicBezTo>
                <a:cubicBezTo>
                  <a:pt x="190" y="177"/>
                  <a:pt x="281" y="142"/>
                  <a:pt x="297" y="164"/>
                </a:cubicBezTo>
                <a:cubicBezTo>
                  <a:pt x="313" y="186"/>
                  <a:pt x="318" y="267"/>
                  <a:pt x="273" y="292"/>
                </a:cubicBezTo>
                <a:cubicBezTo>
                  <a:pt x="263" y="377"/>
                  <a:pt x="66" y="329"/>
                  <a:pt x="25" y="316"/>
                </a:cubicBezTo>
                <a:cubicBezTo>
                  <a:pt x="0" y="307"/>
                  <a:pt x="120" y="264"/>
                  <a:pt x="121" y="240"/>
                </a:cubicBezTo>
                <a:cubicBezTo>
                  <a:pt x="122" y="216"/>
                  <a:pt x="41" y="195"/>
                  <a:pt x="33" y="172"/>
                </a:cubicBezTo>
                <a:cubicBezTo>
                  <a:pt x="25" y="149"/>
                  <a:pt x="64" y="125"/>
                  <a:pt x="73" y="100"/>
                </a:cubicBezTo>
                <a:cubicBezTo>
                  <a:pt x="82" y="75"/>
                  <a:pt x="111" y="30"/>
                  <a:pt x="89" y="20"/>
                </a:cubicBezTo>
                <a:close/>
              </a:path>
            </a:pathLst>
          </a:custGeom>
          <a:gradFill>
            <a:gsLst>
              <a:gs pos="0">
                <a:srgbClr val="fe8add"/>
              </a:gs>
              <a:gs pos="100000">
                <a:srgbClr val="fd57cc"/>
              </a:gs>
            </a:gsLst>
            <a:lin ang="5400000"/>
          </a:gradFill>
          <a:ln>
            <a:noFill/>
          </a:ln>
        </p:spPr>
        <p:style>
          <a:lnRef idx="0"/>
          <a:fillRef idx="0"/>
          <a:effectRef idx="0"/>
          <a:fontRef idx="minor"/>
        </p:style>
      </p:sp>
      <p:sp>
        <p:nvSpPr>
          <p:cNvPr id="3132" name="CustomShape 707"/>
          <p:cNvSpPr/>
          <p:nvPr/>
        </p:nvSpPr>
        <p:spPr>
          <a:xfrm rot="31800">
            <a:off x="8877240" y="4679280"/>
            <a:ext cx="72000" cy="39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133" name="CustomShape 708"/>
          <p:cNvSpPr/>
          <p:nvPr/>
        </p:nvSpPr>
        <p:spPr>
          <a:xfrm>
            <a:off x="8278200" y="4475160"/>
            <a:ext cx="801360" cy="3560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Degradation</a:t>
            </a:r>
            <a:endParaRPr b="0" lang="pt-BR" sz="1800" spc="-1" strike="noStrike">
              <a:solidFill>
                <a:srgbClr val="ffffff"/>
              </a:solidFill>
              <a:uFill>
                <a:solidFill>
                  <a:srgbClr val="ffffff"/>
                </a:solidFill>
              </a:uFill>
              <a:latin typeface="Arial"/>
            </a:endParaRPr>
          </a:p>
        </p:txBody>
      </p:sp>
      <p:sp>
        <p:nvSpPr>
          <p:cNvPr id="3134" name="CustomShape 709"/>
          <p:cNvSpPr/>
          <p:nvPr/>
        </p:nvSpPr>
        <p:spPr>
          <a:xfrm flipH="1" rot="186600">
            <a:off x="4021920" y="6018120"/>
            <a:ext cx="808200" cy="3351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d57cc"/>
              </a:gs>
              <a:gs pos="100000">
                <a:srgbClr val="febeec"/>
              </a:gs>
            </a:gsLst>
            <a:lin ang="2700000"/>
          </a:gradFill>
          <a:ln>
            <a:noFill/>
          </a:ln>
        </p:spPr>
        <p:style>
          <a:lnRef idx="0"/>
          <a:fillRef idx="0"/>
          <a:effectRef idx="0"/>
          <a:fontRef idx="minor"/>
        </p:style>
      </p:sp>
      <p:sp>
        <p:nvSpPr>
          <p:cNvPr id="3135" name="CustomShape 710"/>
          <p:cNvSpPr/>
          <p:nvPr/>
        </p:nvSpPr>
        <p:spPr>
          <a:xfrm flipH="1" rot="186600">
            <a:off x="4222080" y="6049440"/>
            <a:ext cx="46728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36" name="CustomShape 711"/>
          <p:cNvSpPr/>
          <p:nvPr/>
        </p:nvSpPr>
        <p:spPr>
          <a:xfrm>
            <a:off x="4200840" y="6087960"/>
            <a:ext cx="46008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HIF1</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137" name="CustomShape 712"/>
          <p:cNvSpPr/>
          <p:nvPr/>
        </p:nvSpPr>
        <p:spPr>
          <a:xfrm flipH="1" rot="186600">
            <a:off x="4007880" y="5824440"/>
            <a:ext cx="704520" cy="2923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4a4a"/>
              </a:gs>
              <a:gs pos="100000">
                <a:srgbClr val="ffb7b7"/>
              </a:gs>
            </a:gsLst>
            <a:lin ang="2700000"/>
          </a:gradFill>
          <a:ln>
            <a:noFill/>
          </a:ln>
        </p:spPr>
        <p:style>
          <a:lnRef idx="0"/>
          <a:fillRef idx="0"/>
          <a:effectRef idx="0"/>
          <a:fontRef idx="minor"/>
        </p:style>
      </p:sp>
      <p:sp>
        <p:nvSpPr>
          <p:cNvPr id="3138" name="CustomShape 713"/>
          <p:cNvSpPr/>
          <p:nvPr/>
        </p:nvSpPr>
        <p:spPr>
          <a:xfrm flipH="1" rot="186600">
            <a:off x="4182120" y="5851800"/>
            <a:ext cx="407160" cy="97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39" name="CustomShape 714"/>
          <p:cNvSpPr/>
          <p:nvPr/>
        </p:nvSpPr>
        <p:spPr>
          <a:xfrm>
            <a:off x="4109760" y="5904000"/>
            <a:ext cx="4510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ARNT</a:t>
            </a:r>
            <a:endParaRPr b="0" lang="pt-BR" sz="1800" spc="-1" strike="noStrike">
              <a:solidFill>
                <a:srgbClr val="ffffff"/>
              </a:solidFill>
              <a:uFill>
                <a:solidFill>
                  <a:srgbClr val="ffffff"/>
                </a:solidFill>
              </a:uFill>
              <a:latin typeface="Arial"/>
            </a:endParaRPr>
          </a:p>
        </p:txBody>
      </p:sp>
      <p:sp>
        <p:nvSpPr>
          <p:cNvPr id="3140" name="CustomShape 715"/>
          <p:cNvSpPr/>
          <p:nvPr/>
        </p:nvSpPr>
        <p:spPr>
          <a:xfrm flipH="1" rot="186600">
            <a:off x="3938040" y="6245280"/>
            <a:ext cx="703080" cy="2919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247ffa"/>
              </a:gs>
              <a:gs pos="100000">
                <a:srgbClr val="b9d6fd"/>
              </a:gs>
            </a:gsLst>
            <a:lin ang="2700000"/>
          </a:gradFill>
          <a:ln>
            <a:noFill/>
          </a:ln>
        </p:spPr>
        <p:style>
          <a:lnRef idx="0"/>
          <a:fillRef idx="0"/>
          <a:effectRef idx="0"/>
          <a:fontRef idx="minor"/>
        </p:style>
      </p:sp>
      <p:sp>
        <p:nvSpPr>
          <p:cNvPr id="3141" name="CustomShape 716"/>
          <p:cNvSpPr/>
          <p:nvPr/>
        </p:nvSpPr>
        <p:spPr>
          <a:xfrm flipH="1" rot="186600">
            <a:off x="4111920" y="6272640"/>
            <a:ext cx="406440" cy="97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42" name="CustomShape 717"/>
          <p:cNvSpPr/>
          <p:nvPr/>
        </p:nvSpPr>
        <p:spPr>
          <a:xfrm>
            <a:off x="4019040" y="6321240"/>
            <a:ext cx="456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CREB</a:t>
            </a:r>
            <a:endParaRPr b="0" lang="pt-BR" sz="1800" spc="-1" strike="noStrike">
              <a:solidFill>
                <a:srgbClr val="ffffff"/>
              </a:solidFill>
              <a:uFill>
                <a:solidFill>
                  <a:srgbClr val="ffffff"/>
                </a:solidFill>
              </a:uFill>
              <a:latin typeface="Arial"/>
            </a:endParaRPr>
          </a:p>
        </p:txBody>
      </p:sp>
      <p:sp>
        <p:nvSpPr>
          <p:cNvPr id="3143" name="CustomShape 718"/>
          <p:cNvSpPr/>
          <p:nvPr/>
        </p:nvSpPr>
        <p:spPr>
          <a:xfrm flipH="1" rot="186600">
            <a:off x="4149360" y="6485040"/>
            <a:ext cx="70344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3144" name="CustomShape 719"/>
          <p:cNvSpPr/>
          <p:nvPr/>
        </p:nvSpPr>
        <p:spPr>
          <a:xfrm flipH="1" rot="186600">
            <a:off x="4322880" y="6512400"/>
            <a:ext cx="40680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45" name="CustomShape 720"/>
          <p:cNvSpPr/>
          <p:nvPr/>
        </p:nvSpPr>
        <p:spPr>
          <a:xfrm>
            <a:off x="4244400" y="655452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c-Jun</a:t>
            </a:r>
            <a:endParaRPr b="0" lang="pt-BR" sz="1800" spc="-1" strike="noStrike">
              <a:solidFill>
                <a:srgbClr val="ffffff"/>
              </a:solidFill>
              <a:uFill>
                <a:solidFill>
                  <a:srgbClr val="ffffff"/>
                </a:solidFill>
              </a:uFill>
              <a:latin typeface="Arial"/>
            </a:endParaRPr>
          </a:p>
        </p:txBody>
      </p:sp>
      <p:sp>
        <p:nvSpPr>
          <p:cNvPr id="3146" name="CustomShape 721"/>
          <p:cNvSpPr/>
          <p:nvPr/>
        </p:nvSpPr>
        <p:spPr>
          <a:xfrm flipH="1" rot="186600">
            <a:off x="7832520" y="2868480"/>
            <a:ext cx="70308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f4a4a"/>
              </a:gs>
              <a:gs pos="100000">
                <a:srgbClr val="ffb7b7"/>
              </a:gs>
            </a:gsLst>
            <a:lin ang="2700000"/>
          </a:gradFill>
          <a:ln>
            <a:noFill/>
          </a:ln>
        </p:spPr>
        <p:style>
          <a:lnRef idx="0"/>
          <a:fillRef idx="0"/>
          <a:effectRef idx="0"/>
          <a:fontRef idx="minor"/>
        </p:style>
      </p:sp>
      <p:sp>
        <p:nvSpPr>
          <p:cNvPr id="3147" name="CustomShape 722"/>
          <p:cNvSpPr/>
          <p:nvPr/>
        </p:nvSpPr>
        <p:spPr>
          <a:xfrm flipH="1" rot="186600">
            <a:off x="8006040" y="2895840"/>
            <a:ext cx="40644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48" name="CustomShape 723"/>
          <p:cNvSpPr/>
          <p:nvPr/>
        </p:nvSpPr>
        <p:spPr>
          <a:xfrm>
            <a:off x="7999560" y="2938320"/>
            <a:ext cx="380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Cul2</a:t>
            </a:r>
            <a:endParaRPr b="0" lang="pt-BR" sz="1800" spc="-1" strike="noStrike">
              <a:solidFill>
                <a:srgbClr val="ffffff"/>
              </a:solidFill>
              <a:uFill>
                <a:solidFill>
                  <a:srgbClr val="ffffff"/>
                </a:solidFill>
              </a:uFill>
              <a:latin typeface="Arial"/>
            </a:endParaRPr>
          </a:p>
        </p:txBody>
      </p:sp>
      <p:sp>
        <p:nvSpPr>
          <p:cNvPr id="3149" name="CustomShape 724"/>
          <p:cNvSpPr/>
          <p:nvPr/>
        </p:nvSpPr>
        <p:spPr>
          <a:xfrm rot="530400">
            <a:off x="8364240" y="2995560"/>
            <a:ext cx="77940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d366fb"/>
              </a:gs>
              <a:gs pos="100000">
                <a:srgbClr val="df8efc"/>
              </a:gs>
            </a:gsLst>
            <a:lin ang="5730000"/>
          </a:gradFill>
          <a:ln>
            <a:noFill/>
          </a:ln>
        </p:spPr>
        <p:style>
          <a:lnRef idx="0"/>
          <a:fillRef idx="0"/>
          <a:effectRef idx="0"/>
          <a:fontRef idx="minor"/>
        </p:style>
      </p:sp>
      <p:sp>
        <p:nvSpPr>
          <p:cNvPr id="3150" name="CustomShape 725"/>
          <p:cNvSpPr/>
          <p:nvPr/>
        </p:nvSpPr>
        <p:spPr>
          <a:xfrm rot="31200">
            <a:off x="8660160" y="314064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151" name="CustomShape 726"/>
          <p:cNvSpPr/>
          <p:nvPr/>
        </p:nvSpPr>
        <p:spPr>
          <a:xfrm>
            <a:off x="8511840" y="3071160"/>
            <a:ext cx="438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RBX1</a:t>
            </a:r>
            <a:endParaRPr b="0" lang="pt-BR" sz="1800" spc="-1" strike="noStrike">
              <a:solidFill>
                <a:srgbClr val="ffffff"/>
              </a:solidFill>
              <a:uFill>
                <a:solidFill>
                  <a:srgbClr val="ffffff"/>
                </a:solidFill>
              </a:uFill>
              <a:latin typeface="Arial"/>
            </a:endParaRPr>
          </a:p>
        </p:txBody>
      </p:sp>
      <p:sp>
        <p:nvSpPr>
          <p:cNvPr id="3152" name="CustomShape 727"/>
          <p:cNvSpPr/>
          <p:nvPr/>
        </p:nvSpPr>
        <p:spPr>
          <a:xfrm>
            <a:off x="8161200" y="3765600"/>
            <a:ext cx="1038240" cy="3124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565e5"/>
              </a:gs>
              <a:gs pos="100000">
                <a:srgbClr val="84b7fc"/>
              </a:gs>
            </a:gsLst>
            <a:lin ang="2700000"/>
          </a:gradFill>
          <a:ln w="9360">
            <a:solidFill>
              <a:srgbClr val="000000"/>
            </a:solidFill>
            <a:round/>
          </a:ln>
        </p:spPr>
        <p:style>
          <a:lnRef idx="0"/>
          <a:fillRef idx="0"/>
          <a:effectRef idx="0"/>
          <a:fontRef idx="minor"/>
        </p:style>
      </p:sp>
      <p:sp>
        <p:nvSpPr>
          <p:cNvPr id="3153" name="CustomShape 728"/>
          <p:cNvSpPr/>
          <p:nvPr/>
        </p:nvSpPr>
        <p:spPr>
          <a:xfrm rot="21020400">
            <a:off x="8782920" y="3967560"/>
            <a:ext cx="357840" cy="781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154" name="CustomShape 729"/>
          <p:cNvSpPr/>
          <p:nvPr/>
        </p:nvSpPr>
        <p:spPr>
          <a:xfrm>
            <a:off x="8299440" y="3795840"/>
            <a:ext cx="789120" cy="3560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PSM-</a:t>
            </a:r>
            <a:r>
              <a:rPr b="1" lang="en-US" sz="1000" spc="-1" strike="noStrike">
                <a:solidFill>
                  <a:srgbClr val="ffffff"/>
                </a:solidFill>
                <a:uFill>
                  <a:solidFill>
                    <a:srgbClr val="ffffff"/>
                  </a:solidFill>
                </a:uFill>
                <a:latin typeface="Symbol"/>
                <a:ea typeface="Symbol"/>
              </a:rPr>
              <a:t></a:t>
            </a:r>
            <a:r>
              <a:rPr b="1" lang="en-US" sz="900" spc="-1" strike="noStrike">
                <a:solidFill>
                  <a:srgbClr val="ffffff"/>
                </a:solidFill>
                <a:uFill>
                  <a:solidFill>
                    <a:srgbClr val="ffffff"/>
                  </a:solidFill>
                </a:uFill>
                <a:latin typeface="Arial"/>
              </a:rPr>
              <a:t>7</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Proteasome</a:t>
            </a:r>
            <a:endParaRPr b="0" lang="pt-BR" sz="1800" spc="-1" strike="noStrike">
              <a:solidFill>
                <a:srgbClr val="ffffff"/>
              </a:solidFill>
              <a:uFill>
                <a:solidFill>
                  <a:srgbClr val="ffffff"/>
                </a:solidFill>
              </a:uFill>
              <a:latin typeface="Arial"/>
            </a:endParaRPr>
          </a:p>
        </p:txBody>
      </p:sp>
      <p:sp>
        <p:nvSpPr>
          <p:cNvPr id="3155" name="CustomShape 730"/>
          <p:cNvSpPr/>
          <p:nvPr/>
        </p:nvSpPr>
        <p:spPr>
          <a:xfrm rot="530400">
            <a:off x="1757160" y="4989600"/>
            <a:ext cx="779400" cy="301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d57cc"/>
              </a:gs>
              <a:gs pos="100000">
                <a:srgbClr val="fe90df"/>
              </a:gs>
            </a:gsLst>
            <a:lin ang="5730000"/>
          </a:gradFill>
          <a:ln>
            <a:noFill/>
          </a:ln>
        </p:spPr>
        <p:style>
          <a:lnRef idx="0"/>
          <a:fillRef idx="0"/>
          <a:effectRef idx="0"/>
          <a:fontRef idx="minor"/>
        </p:style>
      </p:sp>
      <p:sp>
        <p:nvSpPr>
          <p:cNvPr id="3156" name="CustomShape 731"/>
          <p:cNvSpPr/>
          <p:nvPr/>
        </p:nvSpPr>
        <p:spPr>
          <a:xfrm rot="31200">
            <a:off x="2053080" y="5134680"/>
            <a:ext cx="443880" cy="1400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3157" name="CustomShape 732"/>
          <p:cNvSpPr/>
          <p:nvPr/>
        </p:nvSpPr>
        <p:spPr>
          <a:xfrm>
            <a:off x="1947960" y="5065200"/>
            <a:ext cx="342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ET1</a:t>
            </a:r>
            <a:endParaRPr b="0" lang="pt-BR" sz="1800" spc="-1" strike="noStrike">
              <a:solidFill>
                <a:srgbClr val="ffffff"/>
              </a:solidFill>
              <a:uFill>
                <a:solidFill>
                  <a:srgbClr val="ffffff"/>
                </a:solidFill>
              </a:uFill>
              <a:latin typeface="Arial"/>
            </a:endParaRPr>
          </a:p>
        </p:txBody>
      </p:sp>
      <p:sp>
        <p:nvSpPr>
          <p:cNvPr id="3158" name="CustomShape 733"/>
          <p:cNvSpPr/>
          <p:nvPr/>
        </p:nvSpPr>
        <p:spPr>
          <a:xfrm>
            <a:off x="1522440" y="5553000"/>
            <a:ext cx="841320" cy="328680"/>
          </a:xfrm>
          <a:custGeom>
            <a:avLst/>
            <a:gdLst/>
            <a:ahLst/>
            <a:rect l="l" t="t" r="r" b="b"/>
            <a:pathLst>
              <a:path w="974" h="449">
                <a:moveTo>
                  <a:pt x="205" y="95"/>
                </a:moveTo>
                <a:cubicBezTo>
                  <a:pt x="203" y="35"/>
                  <a:pt x="250" y="33"/>
                  <a:pt x="290" y="27"/>
                </a:cubicBezTo>
                <a:cubicBezTo>
                  <a:pt x="330" y="21"/>
                  <a:pt x="413" y="18"/>
                  <a:pt x="436" y="60"/>
                </a:cubicBezTo>
                <a:cubicBezTo>
                  <a:pt x="454" y="36"/>
                  <a:pt x="505" y="2"/>
                  <a:pt x="547" y="5"/>
                </a:cubicBezTo>
                <a:cubicBezTo>
                  <a:pt x="589" y="8"/>
                  <a:pt x="695" y="0"/>
                  <a:pt x="687" y="79"/>
                </a:cubicBezTo>
                <a:cubicBezTo>
                  <a:pt x="754" y="54"/>
                  <a:pt x="776" y="61"/>
                  <a:pt x="826" y="69"/>
                </a:cubicBezTo>
                <a:cubicBezTo>
                  <a:pt x="876" y="77"/>
                  <a:pt x="887" y="111"/>
                  <a:pt x="863" y="158"/>
                </a:cubicBezTo>
                <a:cubicBezTo>
                  <a:pt x="913" y="164"/>
                  <a:pt x="948" y="179"/>
                  <a:pt x="953" y="201"/>
                </a:cubicBezTo>
                <a:cubicBezTo>
                  <a:pt x="974" y="244"/>
                  <a:pt x="938" y="275"/>
                  <a:pt x="896" y="290"/>
                </a:cubicBezTo>
                <a:cubicBezTo>
                  <a:pt x="922" y="343"/>
                  <a:pt x="895" y="359"/>
                  <a:pt x="865" y="380"/>
                </a:cubicBezTo>
                <a:cubicBezTo>
                  <a:pt x="835" y="401"/>
                  <a:pt x="770" y="392"/>
                  <a:pt x="739" y="384"/>
                </a:cubicBezTo>
                <a:cubicBezTo>
                  <a:pt x="724" y="404"/>
                  <a:pt x="731" y="449"/>
                  <a:pt x="629" y="446"/>
                </a:cubicBezTo>
                <a:cubicBezTo>
                  <a:pt x="527" y="443"/>
                  <a:pt x="536" y="410"/>
                  <a:pt x="509" y="393"/>
                </a:cubicBezTo>
                <a:cubicBezTo>
                  <a:pt x="468" y="418"/>
                  <a:pt x="434" y="448"/>
                  <a:pt x="398" y="446"/>
                </a:cubicBezTo>
                <a:cubicBezTo>
                  <a:pt x="321" y="445"/>
                  <a:pt x="334" y="396"/>
                  <a:pt x="292" y="389"/>
                </a:cubicBezTo>
                <a:cubicBezTo>
                  <a:pt x="252" y="380"/>
                  <a:pt x="189" y="403"/>
                  <a:pt x="157" y="392"/>
                </a:cubicBezTo>
                <a:cubicBezTo>
                  <a:pt x="125" y="381"/>
                  <a:pt x="103" y="354"/>
                  <a:pt x="101" y="324"/>
                </a:cubicBezTo>
                <a:cubicBezTo>
                  <a:pt x="56" y="320"/>
                  <a:pt x="14" y="289"/>
                  <a:pt x="7" y="269"/>
                </a:cubicBezTo>
                <a:cubicBezTo>
                  <a:pt x="0" y="200"/>
                  <a:pt x="50" y="213"/>
                  <a:pt x="59" y="200"/>
                </a:cubicBezTo>
                <a:cubicBezTo>
                  <a:pt x="40" y="164"/>
                  <a:pt x="1" y="161"/>
                  <a:pt x="58" y="111"/>
                </a:cubicBezTo>
                <a:cubicBezTo>
                  <a:pt x="115" y="61"/>
                  <a:pt x="194" y="80"/>
                  <a:pt x="205" y="95"/>
                </a:cubicBezTo>
                <a:close/>
              </a:path>
            </a:pathLst>
          </a:custGeom>
          <a:gradFill>
            <a:gsLst>
              <a:gs pos="0">
                <a:srgbClr val="fd6a00"/>
              </a:gs>
              <a:gs pos="100000">
                <a:srgbClr val="ffa25d"/>
              </a:gs>
            </a:gsLst>
            <a:lin ang="5400000"/>
          </a:gradFill>
          <a:ln>
            <a:noFill/>
          </a:ln>
          <a:effectLst>
            <a:outerShdw dist="28496" dir="1574480">
              <a:srgbClr val="984000"/>
            </a:outerShdw>
          </a:effectLst>
        </p:spPr>
        <p:style>
          <a:lnRef idx="0"/>
          <a:fillRef idx="0"/>
          <a:effectRef idx="0"/>
          <a:fontRef idx="minor"/>
        </p:style>
      </p:sp>
      <p:sp>
        <p:nvSpPr>
          <p:cNvPr id="3159" name="CustomShape 734"/>
          <p:cNvSpPr/>
          <p:nvPr/>
        </p:nvSpPr>
        <p:spPr>
          <a:xfrm>
            <a:off x="1842120" y="5671440"/>
            <a:ext cx="505800" cy="1749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60" name="CustomShape 735"/>
          <p:cNvSpPr/>
          <p:nvPr/>
        </p:nvSpPr>
        <p:spPr>
          <a:xfrm>
            <a:off x="1371600" y="5632200"/>
            <a:ext cx="11476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Epo</a:t>
            </a:r>
            <a:endParaRPr b="0" lang="pt-BR" sz="1800" spc="-1" strike="noStrike">
              <a:solidFill>
                <a:srgbClr val="ffffff"/>
              </a:solidFill>
              <a:uFill>
                <a:solidFill>
                  <a:srgbClr val="ffffff"/>
                </a:solidFill>
              </a:uFill>
              <a:latin typeface="Arial"/>
            </a:endParaRPr>
          </a:p>
        </p:txBody>
      </p:sp>
      <p:sp>
        <p:nvSpPr>
          <p:cNvPr id="3161" name="CustomShape 736"/>
          <p:cNvSpPr/>
          <p:nvPr/>
        </p:nvSpPr>
        <p:spPr>
          <a:xfrm>
            <a:off x="1271520" y="5879880"/>
            <a:ext cx="555840" cy="45216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ff4a4a"/>
              </a:gs>
              <a:gs pos="100000">
                <a:srgbClr val="ff8f8f"/>
              </a:gs>
            </a:gsLst>
            <a:lin ang="5400000"/>
          </a:gradFill>
          <a:ln>
            <a:noFill/>
          </a:ln>
          <a:effectLst>
            <a:outerShdw dist="153753" dir="2700000">
              <a:srgbClr val="992c2c">
                <a:alpha val="50000"/>
              </a:srgbClr>
            </a:outerShdw>
          </a:effectLst>
        </p:spPr>
        <p:style>
          <a:lnRef idx="0"/>
          <a:fillRef idx="0"/>
          <a:effectRef idx="0"/>
          <a:fontRef idx="minor"/>
        </p:style>
      </p:sp>
      <p:sp>
        <p:nvSpPr>
          <p:cNvPr id="3162" name="CustomShape 737"/>
          <p:cNvSpPr/>
          <p:nvPr/>
        </p:nvSpPr>
        <p:spPr>
          <a:xfrm rot="17403000">
            <a:off x="1318680" y="5846760"/>
            <a:ext cx="310680" cy="3387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63" name="CustomShape 738"/>
          <p:cNvSpPr/>
          <p:nvPr/>
        </p:nvSpPr>
        <p:spPr>
          <a:xfrm>
            <a:off x="1299960" y="604728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p:txBody>
      </p:sp>
      <p:sp>
        <p:nvSpPr>
          <p:cNvPr id="3164" name="CustomShape 739"/>
          <p:cNvSpPr/>
          <p:nvPr/>
        </p:nvSpPr>
        <p:spPr>
          <a:xfrm rot="81000">
            <a:off x="1687680" y="6332760"/>
            <a:ext cx="984240" cy="2977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aebb01"/>
              </a:gs>
              <a:gs pos="100000">
                <a:srgbClr val="f9ffab"/>
              </a:gs>
            </a:gsLst>
            <a:lin ang="5400000"/>
          </a:gradFill>
          <a:ln w="9360">
            <a:solidFill>
              <a:srgbClr val="000000"/>
            </a:solidFill>
            <a:round/>
          </a:ln>
        </p:spPr>
        <p:style>
          <a:lnRef idx="0"/>
          <a:fillRef idx="0"/>
          <a:effectRef idx="0"/>
          <a:fontRef idx="minor"/>
        </p:style>
      </p:sp>
      <p:sp>
        <p:nvSpPr>
          <p:cNvPr id="3165" name="CustomShape 740"/>
          <p:cNvSpPr/>
          <p:nvPr/>
        </p:nvSpPr>
        <p:spPr>
          <a:xfrm rot="21101400">
            <a:off x="2275200" y="6531480"/>
            <a:ext cx="339120" cy="74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166" name="CustomShape 741"/>
          <p:cNvSpPr/>
          <p:nvPr/>
        </p:nvSpPr>
        <p:spPr>
          <a:xfrm rot="81000">
            <a:off x="1846440" y="6419520"/>
            <a:ext cx="51804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NOS</a:t>
            </a:r>
            <a:r>
              <a:rPr b="1" lang="en-US" sz="1000" spc="-1" strike="noStrike">
                <a:solidFill>
                  <a:srgbClr val="ffffff"/>
                </a:solidFill>
                <a:uFill>
                  <a:solidFill>
                    <a:srgbClr val="ffffff"/>
                  </a:solidFill>
                </a:uFill>
                <a:latin typeface="Baskerville Old Face"/>
              </a:rPr>
              <a:t>III</a:t>
            </a:r>
            <a:endParaRPr b="0" lang="pt-BR" sz="1800" spc="-1" strike="noStrike">
              <a:solidFill>
                <a:srgbClr val="ffffff"/>
              </a:solidFill>
              <a:uFill>
                <a:solidFill>
                  <a:srgbClr val="ffffff"/>
                </a:solidFill>
              </a:uFill>
              <a:latin typeface="Arial"/>
            </a:endParaRPr>
          </a:p>
        </p:txBody>
      </p:sp>
      <p:sp>
        <p:nvSpPr>
          <p:cNvPr id="3167" name="CustomShape 742"/>
          <p:cNvSpPr/>
          <p:nvPr/>
        </p:nvSpPr>
        <p:spPr>
          <a:xfrm>
            <a:off x="4008240" y="2000160"/>
            <a:ext cx="578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Hypoxia</a:t>
            </a:r>
            <a:endParaRPr b="0" lang="pt-BR" sz="1800" spc="-1" strike="noStrike">
              <a:solidFill>
                <a:srgbClr val="ffffff"/>
              </a:solidFill>
              <a:uFill>
                <a:solidFill>
                  <a:srgbClr val="ffffff"/>
                </a:solidFill>
              </a:uFill>
              <a:latin typeface="Arial"/>
            </a:endParaRPr>
          </a:p>
        </p:txBody>
      </p:sp>
      <p:sp>
        <p:nvSpPr>
          <p:cNvPr id="3168" name="CustomShape 743"/>
          <p:cNvSpPr/>
          <p:nvPr/>
        </p:nvSpPr>
        <p:spPr>
          <a:xfrm>
            <a:off x="4712760" y="1479600"/>
            <a:ext cx="6613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Normoxia</a:t>
            </a:r>
            <a:endParaRPr b="0" lang="pt-BR" sz="1800" spc="-1" strike="noStrike">
              <a:solidFill>
                <a:srgbClr val="ffffff"/>
              </a:solidFill>
              <a:uFill>
                <a:solidFill>
                  <a:srgbClr val="ffffff"/>
                </a:solidFill>
              </a:uFill>
              <a:latin typeface="Arial"/>
            </a:endParaRPr>
          </a:p>
        </p:txBody>
      </p:sp>
      <p:sp>
        <p:nvSpPr>
          <p:cNvPr id="3169" name="CustomShape 744"/>
          <p:cNvSpPr/>
          <p:nvPr/>
        </p:nvSpPr>
        <p:spPr>
          <a:xfrm>
            <a:off x="4011120" y="5345280"/>
            <a:ext cx="81360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Asparagine</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Hydroxylase</a:t>
            </a:r>
            <a:endParaRPr b="0" lang="pt-BR" sz="1800" spc="-1" strike="noStrike">
              <a:solidFill>
                <a:srgbClr val="ffffff"/>
              </a:solidFill>
              <a:uFill>
                <a:solidFill>
                  <a:srgbClr val="ffffff"/>
                </a:solidFill>
              </a:uFill>
              <a:latin typeface="Arial"/>
            </a:endParaRPr>
          </a:p>
        </p:txBody>
      </p:sp>
      <p:sp>
        <p:nvSpPr>
          <p:cNvPr id="3170" name="CustomShape 745"/>
          <p:cNvSpPr/>
          <p:nvPr/>
        </p:nvSpPr>
        <p:spPr>
          <a:xfrm>
            <a:off x="7948440" y="3732120"/>
            <a:ext cx="304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OH</a:t>
            </a:r>
            <a:endParaRPr b="0" lang="pt-BR" sz="1800" spc="-1" strike="noStrike">
              <a:solidFill>
                <a:srgbClr val="ffffff"/>
              </a:solidFill>
              <a:uFill>
                <a:solidFill>
                  <a:srgbClr val="ffffff"/>
                </a:solidFill>
              </a:uFill>
              <a:latin typeface="Arial"/>
            </a:endParaRPr>
          </a:p>
        </p:txBody>
      </p:sp>
      <p:sp>
        <p:nvSpPr>
          <p:cNvPr id="3171" name="CustomShape 746"/>
          <p:cNvSpPr/>
          <p:nvPr/>
        </p:nvSpPr>
        <p:spPr>
          <a:xfrm>
            <a:off x="7386120" y="6202440"/>
            <a:ext cx="1068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Gene Expression</a:t>
            </a:r>
            <a:endParaRPr b="0" lang="pt-BR" sz="1800" spc="-1" strike="noStrike">
              <a:solidFill>
                <a:srgbClr val="ffffff"/>
              </a:solidFill>
              <a:uFill>
                <a:solidFill>
                  <a:srgbClr val="ffffff"/>
                </a:solidFill>
              </a:uFill>
              <a:latin typeface="Arial"/>
            </a:endParaRPr>
          </a:p>
        </p:txBody>
      </p:sp>
      <p:sp>
        <p:nvSpPr>
          <p:cNvPr id="3172" name="CustomShape 747"/>
          <p:cNvSpPr/>
          <p:nvPr/>
        </p:nvSpPr>
        <p:spPr>
          <a:xfrm rot="18483600">
            <a:off x="5353200" y="6414840"/>
            <a:ext cx="3747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HRE</a:t>
            </a:r>
            <a:endParaRPr b="0" lang="pt-BR" sz="1800" spc="-1" strike="noStrike">
              <a:solidFill>
                <a:srgbClr val="ffffff"/>
              </a:solidFill>
              <a:uFill>
                <a:solidFill>
                  <a:srgbClr val="ffffff"/>
                </a:solidFill>
              </a:uFill>
              <a:latin typeface="Arial"/>
            </a:endParaRPr>
          </a:p>
        </p:txBody>
      </p:sp>
      <p:sp>
        <p:nvSpPr>
          <p:cNvPr id="3173" name="CustomShape 748"/>
          <p:cNvSpPr/>
          <p:nvPr/>
        </p:nvSpPr>
        <p:spPr>
          <a:xfrm>
            <a:off x="117360" y="6159600"/>
            <a:ext cx="866880" cy="340920"/>
          </a:xfrm>
          <a:custGeom>
            <a:avLst/>
            <a:gdLst/>
            <a:ahLst/>
            <a:rect l="l" t="t" r="r" b="b"/>
            <a:pathLst>
              <a:path w="21600" h="21600">
                <a:moveTo>
                  <a:pt x="0" y="0"/>
                </a:moveTo>
                <a:lnTo>
                  <a:pt x="21600" y="0"/>
                </a:lnTo>
                <a:lnTo>
                  <a:pt x="21600" y="21600"/>
                </a:lnTo>
                <a:lnTo>
                  <a:pt x="0" y="21600"/>
                </a:lnTo>
                <a:lnTo>
                  <a:pt x="0" y="0"/>
                </a:lnTo>
                <a:close/>
              </a:path>
            </a:pathLst>
          </a:custGeom>
          <a:noFill/>
          <a:ln w="25560">
            <a:solidFill>
              <a:srgbClr val="ff0000"/>
            </a:solidFill>
            <a:miter/>
          </a:ln>
          <a:effectLst>
            <a:outerShdw dist="17819" dir="27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3174" name="CustomShape 749"/>
          <p:cNvSpPr/>
          <p:nvPr/>
        </p:nvSpPr>
        <p:spPr>
          <a:xfrm>
            <a:off x="513360" y="6626160"/>
            <a:ext cx="877680" cy="203760"/>
          </a:xfrm>
          <a:custGeom>
            <a:avLst/>
            <a:gdLst/>
            <a:ahLst/>
            <a:rect l="l" t="t" r="r" b="b"/>
            <a:pathLst>
              <a:path w="21600" h="21600">
                <a:moveTo>
                  <a:pt x="0" y="0"/>
                </a:moveTo>
                <a:lnTo>
                  <a:pt x="21600" y="0"/>
                </a:lnTo>
                <a:lnTo>
                  <a:pt x="21600" y="21600"/>
                </a:lnTo>
                <a:lnTo>
                  <a:pt x="0" y="21600"/>
                </a:lnTo>
                <a:lnTo>
                  <a:pt x="0" y="0"/>
                </a:lnTo>
                <a:close/>
              </a:path>
            </a:pathLst>
          </a:custGeom>
          <a:noFill/>
          <a:ln w="25560">
            <a:solidFill>
              <a:srgbClr val="ff0000"/>
            </a:solidFill>
            <a:miter/>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NOS Pathway</a:t>
            </a:r>
            <a:endParaRPr b="0" lang="pt-BR" sz="1800" spc="-1" strike="noStrike">
              <a:solidFill>
                <a:srgbClr val="ffffff"/>
              </a:solidFill>
              <a:uFill>
                <a:solidFill>
                  <a:srgbClr val="ffffff"/>
                </a:solidFill>
              </a:uFill>
              <a:latin typeface="Arial"/>
            </a:endParaRPr>
          </a:p>
        </p:txBody>
      </p:sp>
      <p:sp>
        <p:nvSpPr>
          <p:cNvPr id="3175" name="CustomShape 750"/>
          <p:cNvSpPr/>
          <p:nvPr/>
        </p:nvSpPr>
        <p:spPr>
          <a:xfrm>
            <a:off x="7400520" y="4251240"/>
            <a:ext cx="597240" cy="478080"/>
          </a:xfrm>
          <a:custGeom>
            <a:avLst/>
            <a:gdLst/>
            <a:ahLst/>
            <a:rect l="l" t="t" r="r" b="b"/>
            <a:pathLst>
              <a:path w="21600" h="21600">
                <a:moveTo>
                  <a:pt x="0" y="0"/>
                </a:moveTo>
                <a:lnTo>
                  <a:pt x="21600" y="0"/>
                </a:lnTo>
                <a:lnTo>
                  <a:pt x="21600" y="21600"/>
                </a:lnTo>
                <a:lnTo>
                  <a:pt x="0" y="21600"/>
                </a:lnTo>
                <a:lnTo>
                  <a:pt x="0" y="0"/>
                </a:lnTo>
                <a:close/>
              </a:path>
            </a:pathLst>
          </a:custGeom>
          <a:noFill/>
          <a:ln w="25560">
            <a:solidFill>
              <a:srgbClr val="ff0000"/>
            </a:solidFill>
            <a:miter/>
          </a:ln>
          <a:effectLst>
            <a:outerShdw dist="17819" dir="2700000">
              <a:srgbClr val="000000"/>
            </a:outerShdw>
          </a:effectLst>
        </p:spPr>
        <p:style>
          <a:lnRef idx="0"/>
          <a:fillRef idx="0"/>
          <a:effectRef idx="0"/>
          <a:fontRef idx="minor"/>
        </p:style>
        <p:txBody>
          <a:bodyPr wrap="none" lIns="66600" rIns="66600" tIns="33120" bIns="33120"/>
          <a:p>
            <a:pPr algn="ctr"/>
            <a:r>
              <a:rPr b="1" lang="en-US" sz="900" spc="-1" strike="noStrike">
                <a:solidFill>
                  <a:srgbClr val="ffffff"/>
                </a:solidFill>
                <a:uFill>
                  <a:solidFill>
                    <a:srgbClr val="ffffff"/>
                  </a:solidFill>
                </a:uFill>
                <a:latin typeface="Arial"/>
              </a:rPr>
              <a:t>p53</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Hypoxia</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3176" name="CustomShape 751"/>
          <p:cNvSpPr/>
          <p:nvPr/>
        </p:nvSpPr>
        <p:spPr>
          <a:xfrm>
            <a:off x="5118120" y="6580080"/>
            <a:ext cx="285840" cy="114480"/>
          </a:xfrm>
          <a:custGeom>
            <a:avLst/>
            <a:gdLst/>
            <a:ahLst/>
            <a:rect l="l" t="t" r="r" b="b"/>
            <a:pathLst>
              <a:path w="194" h="127">
                <a:moveTo>
                  <a:pt x="0" y="0"/>
                </a:moveTo>
                <a:lnTo>
                  <a:pt x="131" y="127"/>
                </a:lnTo>
                <a:lnTo>
                  <a:pt x="194" y="63"/>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3177" name="CustomShape 752"/>
          <p:cNvSpPr/>
          <p:nvPr/>
        </p:nvSpPr>
        <p:spPr>
          <a:xfrm>
            <a:off x="5521320" y="6330960"/>
            <a:ext cx="225360" cy="158760"/>
          </a:xfrm>
          <a:custGeom>
            <a:avLst/>
            <a:gdLst/>
            <a:ahLst/>
            <a:rect l="l" t="t" r="r" b="b"/>
            <a:pathLst>
              <a:path w="153" h="176">
                <a:moveTo>
                  <a:pt x="0" y="0"/>
                </a:moveTo>
                <a:lnTo>
                  <a:pt x="153" y="113"/>
                </a:lnTo>
                <a:lnTo>
                  <a:pt x="89" y="176"/>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3178" name="CustomShape 753"/>
          <p:cNvSpPr/>
          <p:nvPr/>
        </p:nvSpPr>
        <p:spPr>
          <a:xfrm flipH="1" rot="19600800">
            <a:off x="4555440" y="6281280"/>
            <a:ext cx="703080" cy="29052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37d5d9"/>
              </a:gs>
              <a:gs pos="100000">
                <a:srgbClr val="d5f6f7"/>
              </a:gs>
            </a:gsLst>
            <a:lin ang="2700000"/>
          </a:gradFill>
          <a:ln>
            <a:noFill/>
          </a:ln>
        </p:spPr>
        <p:style>
          <a:lnRef idx="0"/>
          <a:fillRef idx="0"/>
          <a:effectRef idx="0"/>
          <a:fontRef idx="minor"/>
        </p:style>
      </p:sp>
      <p:sp>
        <p:nvSpPr>
          <p:cNvPr id="3179" name="CustomShape 754"/>
          <p:cNvSpPr/>
          <p:nvPr/>
        </p:nvSpPr>
        <p:spPr>
          <a:xfrm flipH="1" rot="19600800">
            <a:off x="4765320" y="6337080"/>
            <a:ext cx="406440" cy="96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80" name="CustomShape 755"/>
          <p:cNvSpPr/>
          <p:nvPr/>
        </p:nvSpPr>
        <p:spPr>
          <a:xfrm rot="2186400">
            <a:off x="4642560" y="6327000"/>
            <a:ext cx="394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p300</a:t>
            </a:r>
            <a:endParaRPr b="0" lang="pt-BR" sz="1800" spc="-1" strike="noStrike">
              <a:solidFill>
                <a:srgbClr val="ffffff"/>
              </a:solidFill>
              <a:uFill>
                <a:solidFill>
                  <a:srgbClr val="ffffff"/>
                </a:solidFill>
              </a:uFill>
              <a:latin typeface="Arial"/>
            </a:endParaRPr>
          </a:p>
        </p:txBody>
      </p:sp>
      <p:sp>
        <p:nvSpPr>
          <p:cNvPr id="3181" name="CustomShape 756"/>
          <p:cNvSpPr/>
          <p:nvPr/>
        </p:nvSpPr>
        <p:spPr>
          <a:xfrm flipH="1" rot="19893600">
            <a:off x="4807080" y="6129000"/>
            <a:ext cx="8078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3182" name="CustomShape 757"/>
          <p:cNvSpPr/>
          <p:nvPr/>
        </p:nvSpPr>
        <p:spPr>
          <a:xfrm flipH="1" rot="19893600">
            <a:off x="5043600" y="6187320"/>
            <a:ext cx="46692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183" name="CustomShape 758"/>
          <p:cNvSpPr/>
          <p:nvPr/>
        </p:nvSpPr>
        <p:spPr>
          <a:xfrm rot="1892400">
            <a:off x="4975920" y="6194520"/>
            <a:ext cx="3747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CBP</a:t>
            </a:r>
            <a:endParaRPr b="0" lang="pt-BR" sz="1800" spc="-1" strike="noStrike">
              <a:solidFill>
                <a:srgbClr val="ffffff"/>
              </a:solidFill>
              <a:uFill>
                <a:solidFill>
                  <a:srgbClr val="ffffff"/>
                </a:solidFill>
              </a:uFill>
              <a:latin typeface="Arial"/>
            </a:endParaRPr>
          </a:p>
        </p:txBody>
      </p:sp>
      <p:sp>
        <p:nvSpPr>
          <p:cNvPr id="3184" name="CustomShape 759"/>
          <p:cNvSpPr/>
          <p:nvPr/>
        </p:nvSpPr>
        <p:spPr>
          <a:xfrm>
            <a:off x="2109960" y="1479600"/>
            <a:ext cx="386640" cy="226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185" name="CustomShape 760"/>
          <p:cNvSpPr/>
          <p:nvPr/>
        </p:nvSpPr>
        <p:spPr>
          <a:xfrm>
            <a:off x="2200320" y="1537560"/>
            <a:ext cx="192960" cy="1134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186" name="CustomShape 761"/>
          <p:cNvSpPr/>
          <p:nvPr/>
        </p:nvSpPr>
        <p:spPr>
          <a:xfrm>
            <a:off x="2184480" y="1527120"/>
            <a:ext cx="23940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187" name="CustomShape 762"/>
          <p:cNvSpPr/>
          <p:nvPr/>
        </p:nvSpPr>
        <p:spPr>
          <a:xfrm>
            <a:off x="3281400" y="1386000"/>
            <a:ext cx="388440" cy="226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188" name="CustomShape 763"/>
          <p:cNvSpPr/>
          <p:nvPr/>
        </p:nvSpPr>
        <p:spPr>
          <a:xfrm>
            <a:off x="3372120" y="1443960"/>
            <a:ext cx="194040" cy="1134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189" name="CustomShape 764"/>
          <p:cNvSpPr/>
          <p:nvPr/>
        </p:nvSpPr>
        <p:spPr>
          <a:xfrm>
            <a:off x="3356280" y="1433520"/>
            <a:ext cx="24048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190" name="CustomShape 765"/>
          <p:cNvSpPr/>
          <p:nvPr/>
        </p:nvSpPr>
        <p:spPr>
          <a:xfrm>
            <a:off x="2473200" y="1978200"/>
            <a:ext cx="387000" cy="226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191" name="CustomShape 766"/>
          <p:cNvSpPr/>
          <p:nvPr/>
        </p:nvSpPr>
        <p:spPr>
          <a:xfrm>
            <a:off x="2563560" y="2036160"/>
            <a:ext cx="193320" cy="1134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192" name="CustomShape 767"/>
          <p:cNvSpPr/>
          <p:nvPr/>
        </p:nvSpPr>
        <p:spPr>
          <a:xfrm>
            <a:off x="2547720" y="2025720"/>
            <a:ext cx="23976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193" name="CustomShape 768"/>
          <p:cNvSpPr/>
          <p:nvPr/>
        </p:nvSpPr>
        <p:spPr>
          <a:xfrm>
            <a:off x="2684520" y="4230720"/>
            <a:ext cx="387000" cy="2271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194" name="CustomShape 769"/>
          <p:cNvSpPr/>
          <p:nvPr/>
        </p:nvSpPr>
        <p:spPr>
          <a:xfrm>
            <a:off x="2774880" y="4288680"/>
            <a:ext cx="193320" cy="11376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195" name="CustomShape 770"/>
          <p:cNvSpPr/>
          <p:nvPr/>
        </p:nvSpPr>
        <p:spPr>
          <a:xfrm>
            <a:off x="2759040" y="4278240"/>
            <a:ext cx="23976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196" name="CustomShape 771"/>
          <p:cNvSpPr/>
          <p:nvPr/>
        </p:nvSpPr>
        <p:spPr>
          <a:xfrm>
            <a:off x="6261120" y="3040200"/>
            <a:ext cx="304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OH</a:t>
            </a:r>
            <a:endParaRPr b="0" lang="pt-BR" sz="1800" spc="-1" strike="noStrike">
              <a:solidFill>
                <a:srgbClr val="ffffff"/>
              </a:solidFill>
              <a:uFill>
                <a:solidFill>
                  <a:srgbClr val="ffffff"/>
                </a:solidFill>
              </a:uFill>
              <a:latin typeface="Arial"/>
            </a:endParaRPr>
          </a:p>
        </p:txBody>
      </p:sp>
      <p:sp>
        <p:nvSpPr>
          <p:cNvPr id="3197" name="CustomShape 772"/>
          <p:cNvSpPr/>
          <p:nvPr/>
        </p:nvSpPr>
        <p:spPr>
          <a:xfrm>
            <a:off x="6291360" y="3171960"/>
            <a:ext cx="85680" cy="79200"/>
          </a:xfrm>
          <a:custGeom>
            <a:avLst/>
            <a:gdLst/>
            <a:ahLst/>
            <a:rect l="l" t="t" r="r" b="b"/>
            <a:pathLst>
              <a:path w="58" h="88">
                <a:moveTo>
                  <a:pt x="58" y="0"/>
                </a:moveTo>
                <a:lnTo>
                  <a:pt x="0" y="88"/>
                </a:lnTo>
              </a:path>
            </a:pathLst>
          </a:custGeom>
          <a:noFill/>
          <a:ln w="25560">
            <a:solidFill>
              <a:srgbClr val="ffffff"/>
            </a:solidFill>
            <a:round/>
          </a:ln>
          <a:effectLst>
            <a:outerShdw dist="36147" dir="2700000">
              <a:srgbClr val="000000"/>
            </a:outerShdw>
          </a:effectLst>
        </p:spPr>
        <p:style>
          <a:lnRef idx="0"/>
          <a:fillRef idx="0"/>
          <a:effectRef idx="0"/>
          <a:fontRef idx="minor"/>
        </p:style>
      </p:sp>
      <p:sp>
        <p:nvSpPr>
          <p:cNvPr id="3198" name="CustomShape 773"/>
          <p:cNvSpPr/>
          <p:nvPr/>
        </p:nvSpPr>
        <p:spPr>
          <a:xfrm flipH="1" rot="186600">
            <a:off x="6118920" y="1522440"/>
            <a:ext cx="809640" cy="33480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3199" name="CustomShape 774"/>
          <p:cNvSpPr/>
          <p:nvPr/>
        </p:nvSpPr>
        <p:spPr>
          <a:xfrm flipH="1" rot="186600">
            <a:off x="6319440" y="1553760"/>
            <a:ext cx="468000" cy="111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200" name="CustomShape 775"/>
          <p:cNvSpPr/>
          <p:nvPr/>
        </p:nvSpPr>
        <p:spPr>
          <a:xfrm>
            <a:off x="6303240" y="1596600"/>
            <a:ext cx="362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VHL</a:t>
            </a:r>
            <a:endParaRPr b="0" lang="pt-BR" sz="1800" spc="-1" strike="noStrike">
              <a:solidFill>
                <a:srgbClr val="ffffff"/>
              </a:solidFill>
              <a:uFill>
                <a:solidFill>
                  <a:srgbClr val="ffffff"/>
                </a:solidFill>
              </a:uFill>
              <a:latin typeface="Arial"/>
            </a:endParaRPr>
          </a:p>
        </p:txBody>
      </p:sp>
      <p:sp>
        <p:nvSpPr>
          <p:cNvPr id="3201" name="CustomShape 776"/>
          <p:cNvSpPr/>
          <p:nvPr/>
        </p:nvSpPr>
        <p:spPr>
          <a:xfrm flipH="1" rot="1984800">
            <a:off x="8356680" y="2703240"/>
            <a:ext cx="809640" cy="3333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c8ae12"/>
              </a:gs>
              <a:gs pos="100000">
                <a:srgbClr val="fdffa3"/>
              </a:gs>
            </a:gsLst>
            <a:lin ang="2700000"/>
          </a:gradFill>
          <a:ln>
            <a:noFill/>
          </a:ln>
        </p:spPr>
        <p:style>
          <a:lnRef idx="0"/>
          <a:fillRef idx="0"/>
          <a:effectRef idx="0"/>
          <a:fontRef idx="minor"/>
        </p:style>
      </p:sp>
      <p:sp>
        <p:nvSpPr>
          <p:cNvPr id="3202" name="CustomShape 777"/>
          <p:cNvSpPr/>
          <p:nvPr/>
        </p:nvSpPr>
        <p:spPr>
          <a:xfrm flipH="1" rot="1984800">
            <a:off x="8512560" y="2730600"/>
            <a:ext cx="46800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203" name="CustomShape 778"/>
          <p:cNvSpPr/>
          <p:nvPr/>
        </p:nvSpPr>
        <p:spPr>
          <a:xfrm rot="19801800">
            <a:off x="8421480" y="2816280"/>
            <a:ext cx="6735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Elongin-C</a:t>
            </a:r>
            <a:endParaRPr b="0" lang="pt-BR" sz="1800" spc="-1" strike="noStrike">
              <a:solidFill>
                <a:srgbClr val="ffffff"/>
              </a:solidFill>
              <a:uFill>
                <a:solidFill>
                  <a:srgbClr val="ffffff"/>
                </a:solidFill>
              </a:uFill>
              <a:latin typeface="Arial"/>
            </a:endParaRPr>
          </a:p>
        </p:txBody>
      </p:sp>
      <p:sp>
        <p:nvSpPr>
          <p:cNvPr id="3204" name="CustomShape 779"/>
          <p:cNvSpPr/>
          <p:nvPr/>
        </p:nvSpPr>
        <p:spPr>
          <a:xfrm>
            <a:off x="7736040" y="5502240"/>
            <a:ext cx="1128600" cy="35388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aca0"/>
              </a:gs>
              <a:gs pos="100000">
                <a:srgbClr val="b7fffa"/>
              </a:gs>
            </a:gsLst>
            <a:lin ang="2700000"/>
          </a:gradFill>
          <a:ln w="9360">
            <a:solidFill>
              <a:srgbClr val="000000"/>
            </a:solidFill>
            <a:round/>
          </a:ln>
        </p:spPr>
        <p:style>
          <a:lnRef idx="0"/>
          <a:fillRef idx="0"/>
          <a:effectRef idx="0"/>
          <a:fontRef idx="minor"/>
        </p:style>
      </p:sp>
      <p:sp>
        <p:nvSpPr>
          <p:cNvPr id="3205" name="CustomShape 780"/>
          <p:cNvSpPr/>
          <p:nvPr/>
        </p:nvSpPr>
        <p:spPr>
          <a:xfrm rot="21020400">
            <a:off x="8411760" y="5730840"/>
            <a:ext cx="388800" cy="885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206" name="CustomShape 781"/>
          <p:cNvSpPr/>
          <p:nvPr/>
        </p:nvSpPr>
        <p:spPr>
          <a:xfrm>
            <a:off x="7876440" y="5636520"/>
            <a:ext cx="749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p16(INK4A)</a:t>
            </a:r>
            <a:endParaRPr b="0" lang="pt-BR" sz="1800" spc="-1" strike="noStrike">
              <a:solidFill>
                <a:srgbClr val="ffffff"/>
              </a:solidFill>
              <a:uFill>
                <a:solidFill>
                  <a:srgbClr val="ffffff"/>
                </a:solidFill>
              </a:uFill>
              <a:latin typeface="Arial"/>
            </a:endParaRPr>
          </a:p>
        </p:txBody>
      </p:sp>
      <p:sp>
        <p:nvSpPr>
          <p:cNvPr id="3207" name="CustomShape 782"/>
          <p:cNvSpPr/>
          <p:nvPr/>
        </p:nvSpPr>
        <p:spPr>
          <a:xfrm>
            <a:off x="6926400" y="446040"/>
            <a:ext cx="1938240" cy="3711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66600" rIns="66600" tIns="33120" bIns="33120"/>
          <a:p>
            <a:pPr/>
            <a:r>
              <a:rPr b="1" lang="en-US" sz="800" spc="-1" strike="noStrike">
                <a:solidFill>
                  <a:srgbClr val="ffffff"/>
                </a:solidFill>
                <a:uFill>
                  <a:solidFill>
                    <a:srgbClr val="ffffff"/>
                  </a:solidFill>
                </a:uFill>
                <a:latin typeface="Arial"/>
              </a:rPr>
              <a:t>     </a:t>
            </a:r>
            <a:r>
              <a:rPr b="1" lang="en-US" sz="10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10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3208" name="CustomShape 783"/>
          <p:cNvSpPr/>
          <p:nvPr/>
        </p:nvSpPr>
        <p:spPr>
          <a:xfrm>
            <a:off x="6989040" y="491040"/>
            <a:ext cx="133560" cy="8208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3209" name="CustomShape 784"/>
          <p:cNvSpPr/>
          <p:nvPr/>
        </p:nvSpPr>
        <p:spPr>
          <a:xfrm>
            <a:off x="6939000" y="471600"/>
            <a:ext cx="188640" cy="15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6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3210" name="Picture 1076" descr="SAB_LOGO_White.png"/>
          <p:cNvPicPr/>
          <p:nvPr/>
        </p:nvPicPr>
        <p:blipFill>
          <a:blip r:embed="rId3"/>
          <a:stretch/>
        </p:blipFill>
        <p:spPr>
          <a:xfrm>
            <a:off x="6964200" y="266760"/>
            <a:ext cx="1868760" cy="17928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211" name="CustomShape 1"/>
          <p:cNvSpPr/>
          <p:nvPr/>
        </p:nvSpPr>
        <p:spPr>
          <a:xfrm>
            <a:off x="8007480" y="3335400"/>
            <a:ext cx="423720" cy="703080"/>
          </a:xfrm>
          <a:custGeom>
            <a:avLst/>
            <a:gdLst/>
            <a:ahLst/>
            <a:rect l="l" t="t" r="r" b="b"/>
            <a:pathLst>
              <a:path w="288" h="696">
                <a:moveTo>
                  <a:pt x="0" y="0"/>
                </a:moveTo>
                <a:cubicBezTo>
                  <a:pt x="216" y="264"/>
                  <a:pt x="252" y="408"/>
                  <a:pt x="288" y="696"/>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pic>
        <p:nvPicPr>
          <p:cNvPr id="3212" name="Picture 1575" descr="Nucleus"/>
          <p:cNvPicPr/>
          <p:nvPr/>
        </p:nvPicPr>
        <p:blipFill>
          <a:blip r:embed="rId1"/>
          <a:srcRect l="0" t="0" r="0" b="55900"/>
          <a:stretch/>
        </p:blipFill>
        <p:spPr>
          <a:xfrm>
            <a:off x="2133720" y="5543640"/>
            <a:ext cx="5611680" cy="1314360"/>
          </a:xfrm>
          <a:prstGeom prst="rect">
            <a:avLst/>
          </a:prstGeom>
          <a:ln>
            <a:noFill/>
          </a:ln>
        </p:spPr>
      </p:pic>
      <p:sp>
        <p:nvSpPr>
          <p:cNvPr id="3213" name="CustomShape 2"/>
          <p:cNvSpPr/>
          <p:nvPr/>
        </p:nvSpPr>
        <p:spPr>
          <a:xfrm>
            <a:off x="6622920" y="944640"/>
            <a:ext cx="1738440" cy="434880"/>
          </a:xfrm>
          <a:custGeom>
            <a:avLst/>
            <a:gdLst/>
            <a:ahLst/>
            <a:rect l="l" t="t" r="r" b="b"/>
            <a:pathLst>
              <a:path w="1182" h="432">
                <a:moveTo>
                  <a:pt x="0" y="378"/>
                </a:moveTo>
                <a:cubicBezTo>
                  <a:pt x="430" y="432"/>
                  <a:pt x="758" y="0"/>
                  <a:pt x="1182" y="8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214" name="CustomShape 3"/>
          <p:cNvSpPr/>
          <p:nvPr/>
        </p:nvSpPr>
        <p:spPr>
          <a:xfrm>
            <a:off x="5329080" y="793800"/>
            <a:ext cx="627120" cy="453960"/>
          </a:xfrm>
          <a:custGeom>
            <a:avLst/>
            <a:gdLst/>
            <a:ahLst/>
            <a:rect l="l" t="t" r="r" b="b"/>
            <a:pathLst>
              <a:path w="426" h="450">
                <a:moveTo>
                  <a:pt x="0" y="0"/>
                </a:moveTo>
                <a:cubicBezTo>
                  <a:pt x="60" y="198"/>
                  <a:pt x="258" y="258"/>
                  <a:pt x="426" y="45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215" name="CustomShape 4"/>
          <p:cNvSpPr/>
          <p:nvPr/>
        </p:nvSpPr>
        <p:spPr>
          <a:xfrm>
            <a:off x="722160" y="708120"/>
            <a:ext cx="274680" cy="1247760"/>
          </a:xfrm>
          <a:custGeom>
            <a:avLst/>
            <a:gdLst/>
            <a:ahLst/>
            <a:rect l="l" t="t" r="r" b="b"/>
            <a:pathLst>
              <a:path w="186" h="1236">
                <a:moveTo>
                  <a:pt x="186" y="0"/>
                </a:moveTo>
                <a:cubicBezTo>
                  <a:pt x="158" y="92"/>
                  <a:pt x="36" y="240"/>
                  <a:pt x="18" y="552"/>
                </a:cubicBezTo>
                <a:cubicBezTo>
                  <a:pt x="0" y="864"/>
                  <a:pt x="94" y="1094"/>
                  <a:pt x="114" y="1236"/>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216" name="CustomShape 5"/>
          <p:cNvSpPr/>
          <p:nvPr/>
        </p:nvSpPr>
        <p:spPr>
          <a:xfrm>
            <a:off x="8104320" y="623880"/>
            <a:ext cx="406440" cy="774720"/>
          </a:xfrm>
          <a:custGeom>
            <a:avLst/>
            <a:gdLst/>
            <a:ahLst/>
            <a:rect l="l" t="t" r="r" b="b"/>
            <a:pathLst>
              <a:path w="276" h="768">
                <a:moveTo>
                  <a:pt x="0" y="0"/>
                </a:moveTo>
                <a:cubicBezTo>
                  <a:pt x="174" y="204"/>
                  <a:pt x="276" y="540"/>
                  <a:pt x="246" y="76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217" name="CustomShape 6"/>
          <p:cNvSpPr/>
          <p:nvPr/>
        </p:nvSpPr>
        <p:spPr>
          <a:xfrm>
            <a:off x="4127400" y="4581360"/>
            <a:ext cx="579240" cy="3762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3218" name="CustomShape 7"/>
          <p:cNvSpPr/>
          <p:nvPr/>
        </p:nvSpPr>
        <p:spPr>
          <a:xfrm>
            <a:off x="4262760" y="4677840"/>
            <a:ext cx="289080" cy="1882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3219" name="CustomShape 8"/>
          <p:cNvSpPr/>
          <p:nvPr/>
        </p:nvSpPr>
        <p:spPr>
          <a:xfrm>
            <a:off x="4280400" y="4663800"/>
            <a:ext cx="224640" cy="253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0560" rIns="70560" tIns="35280" bIns="35280"/>
          <a:p>
            <a:pPr algn="ctr"/>
            <a:r>
              <a:rPr b="1" lang="en-US" sz="12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3220" name="CustomShape 9"/>
          <p:cNvSpPr/>
          <p:nvPr/>
        </p:nvSpPr>
        <p:spPr>
          <a:xfrm>
            <a:off x="6191280" y="3191040"/>
            <a:ext cx="1592280" cy="2136600"/>
          </a:xfrm>
          <a:custGeom>
            <a:avLst/>
            <a:gdLst/>
            <a:ahLst/>
            <a:rect l="l" t="t" r="r" b="b"/>
            <a:pathLst>
              <a:path w="1084" h="2118">
                <a:moveTo>
                  <a:pt x="0" y="0"/>
                </a:moveTo>
                <a:cubicBezTo>
                  <a:pt x="666" y="516"/>
                  <a:pt x="1066" y="1206"/>
                  <a:pt x="1084" y="2118"/>
                </a:cubicBezTo>
              </a:path>
            </a:pathLst>
          </a:custGeom>
          <a:noFill/>
          <a:ln w="31680">
            <a:solidFill>
              <a:srgbClr val="ff0000"/>
            </a:solidFill>
            <a:round/>
            <a:tailEnd len="med" type="triangle" w="med"/>
          </a:ln>
          <a:effectLst>
            <a:outerShdw dist="36147" dir="2700000">
              <a:srgbClr val="003b3a"/>
            </a:outerShdw>
          </a:effectLst>
        </p:spPr>
        <p:style>
          <a:lnRef idx="0"/>
          <a:fillRef idx="0"/>
          <a:effectRef idx="0"/>
          <a:fontRef idx="minor"/>
        </p:style>
      </p:sp>
      <p:sp>
        <p:nvSpPr>
          <p:cNvPr id="3221" name="CustomShape 10"/>
          <p:cNvSpPr/>
          <p:nvPr/>
        </p:nvSpPr>
        <p:spPr>
          <a:xfrm>
            <a:off x="4487760" y="3238560"/>
            <a:ext cx="3002040" cy="2089080"/>
          </a:xfrm>
          <a:custGeom>
            <a:avLst/>
            <a:gdLst/>
            <a:ahLst/>
            <a:rect l="l" t="t" r="r" b="b"/>
            <a:pathLst>
              <a:path w="2042" h="2070">
                <a:moveTo>
                  <a:pt x="0" y="0"/>
                </a:moveTo>
                <a:cubicBezTo>
                  <a:pt x="82" y="82"/>
                  <a:pt x="200" y="268"/>
                  <a:pt x="490" y="494"/>
                </a:cubicBezTo>
                <a:cubicBezTo>
                  <a:pt x="780" y="720"/>
                  <a:pt x="1450" y="1006"/>
                  <a:pt x="1738" y="1358"/>
                </a:cubicBezTo>
                <a:cubicBezTo>
                  <a:pt x="2026" y="1710"/>
                  <a:pt x="1979" y="1922"/>
                  <a:pt x="2042" y="2070"/>
                </a:cubicBezTo>
              </a:path>
            </a:pathLst>
          </a:custGeom>
          <a:noFill/>
          <a:ln w="31680">
            <a:solidFill>
              <a:srgbClr val="ff0000"/>
            </a:solidFill>
            <a:round/>
            <a:tailEnd len="med" type="triangle" w="med"/>
          </a:ln>
          <a:effectLst>
            <a:outerShdw dist="36147" dir="2700000">
              <a:srgbClr val="003b3a"/>
            </a:outerShdw>
          </a:effectLst>
        </p:spPr>
        <p:style>
          <a:lnRef idx="0"/>
          <a:fillRef idx="0"/>
          <a:effectRef idx="0"/>
          <a:fontRef idx="minor"/>
        </p:style>
      </p:sp>
      <p:sp>
        <p:nvSpPr>
          <p:cNvPr id="3222" name="CustomShape 11"/>
          <p:cNvSpPr/>
          <p:nvPr/>
        </p:nvSpPr>
        <p:spPr>
          <a:xfrm>
            <a:off x="5643720" y="6102360"/>
            <a:ext cx="299880" cy="393840"/>
          </a:xfrm>
          <a:custGeom>
            <a:avLst/>
            <a:gdLst/>
            <a:ahLst/>
            <a:rect l="l" t="t" r="r" b="b"/>
            <a:pathLst>
              <a:path w="204" h="390">
                <a:moveTo>
                  <a:pt x="0" y="390"/>
                </a:moveTo>
                <a:cubicBezTo>
                  <a:pt x="138" y="366"/>
                  <a:pt x="192" y="216"/>
                  <a:pt x="204" y="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223" name="CustomShape 12"/>
          <p:cNvSpPr/>
          <p:nvPr/>
        </p:nvSpPr>
        <p:spPr>
          <a:xfrm>
            <a:off x="4435560" y="3941640"/>
            <a:ext cx="1198440" cy="919440"/>
          </a:xfrm>
          <a:custGeom>
            <a:avLst/>
            <a:gdLst/>
            <a:ahLst/>
            <a:rect l="l" t="t" r="r" b="b"/>
            <a:pathLst>
              <a:path w="816" h="912">
                <a:moveTo>
                  <a:pt x="0" y="0"/>
                </a:moveTo>
                <a:cubicBezTo>
                  <a:pt x="180" y="78"/>
                  <a:pt x="354" y="180"/>
                  <a:pt x="528" y="366"/>
                </a:cubicBezTo>
                <a:cubicBezTo>
                  <a:pt x="702" y="552"/>
                  <a:pt x="756" y="798"/>
                  <a:pt x="816" y="912"/>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224" name="CustomShape 13"/>
          <p:cNvSpPr/>
          <p:nvPr/>
        </p:nvSpPr>
        <p:spPr>
          <a:xfrm>
            <a:off x="2857680" y="3317760"/>
            <a:ext cx="1039680" cy="387360"/>
          </a:xfrm>
          <a:custGeom>
            <a:avLst/>
            <a:gdLst/>
            <a:ahLst/>
            <a:rect l="l" t="t" r="r" b="b"/>
            <a:pathLst>
              <a:path w="708" h="384">
                <a:moveTo>
                  <a:pt x="0" y="0"/>
                </a:moveTo>
                <a:cubicBezTo>
                  <a:pt x="63" y="16"/>
                  <a:pt x="216" y="24"/>
                  <a:pt x="378" y="96"/>
                </a:cubicBezTo>
                <a:cubicBezTo>
                  <a:pt x="540" y="168"/>
                  <a:pt x="639" y="324"/>
                  <a:pt x="708" y="38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225" name="CustomShape 14"/>
          <p:cNvSpPr/>
          <p:nvPr/>
        </p:nvSpPr>
        <p:spPr>
          <a:xfrm>
            <a:off x="1897200" y="3414600"/>
            <a:ext cx="1093680" cy="1312920"/>
          </a:xfrm>
          <a:custGeom>
            <a:avLst/>
            <a:gdLst/>
            <a:ahLst/>
            <a:rect l="l" t="t" r="r" b="b"/>
            <a:pathLst>
              <a:path w="744" h="1302">
                <a:moveTo>
                  <a:pt x="408" y="0"/>
                </a:moveTo>
                <a:cubicBezTo>
                  <a:pt x="0" y="612"/>
                  <a:pt x="744" y="840"/>
                  <a:pt x="648" y="1302"/>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226" name="CustomShape 15"/>
          <p:cNvSpPr/>
          <p:nvPr/>
        </p:nvSpPr>
        <p:spPr>
          <a:xfrm>
            <a:off x="8201160" y="1768320"/>
            <a:ext cx="177840" cy="387360"/>
          </a:xfrm>
          <a:custGeom>
            <a:avLst/>
            <a:gdLst/>
            <a:ahLst/>
            <a:rect l="l" t="t" r="r" b="b"/>
            <a:pathLst>
              <a:path w="120" h="384">
                <a:moveTo>
                  <a:pt x="114" y="0"/>
                </a:moveTo>
                <a:cubicBezTo>
                  <a:pt x="120" y="168"/>
                  <a:pt x="60" y="276"/>
                  <a:pt x="0" y="38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227" name="CustomShape 16"/>
          <p:cNvSpPr/>
          <p:nvPr/>
        </p:nvSpPr>
        <p:spPr>
          <a:xfrm flipH="1" rot="12219600">
            <a:off x="205920" y="307944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28" name="CustomShape 17"/>
          <p:cNvSpPr/>
          <p:nvPr/>
        </p:nvSpPr>
        <p:spPr>
          <a:xfrm flipH="1" rot="1419600">
            <a:off x="335160" y="3126600"/>
            <a:ext cx="6912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29" name="CustomShape 18"/>
          <p:cNvSpPr/>
          <p:nvPr/>
        </p:nvSpPr>
        <p:spPr>
          <a:xfrm flipH="1" rot="1419600">
            <a:off x="288000" y="303552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30" name="CustomShape 19"/>
          <p:cNvSpPr/>
          <p:nvPr/>
        </p:nvSpPr>
        <p:spPr>
          <a:xfrm flipH="1" rot="1419600">
            <a:off x="266040" y="3165840"/>
            <a:ext cx="6912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1" name="CustomShape 20"/>
          <p:cNvSpPr/>
          <p:nvPr/>
        </p:nvSpPr>
        <p:spPr>
          <a:xfrm flipH="1" rot="12219600">
            <a:off x="61560" y="314316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2" name="CustomShape 21"/>
          <p:cNvSpPr/>
          <p:nvPr/>
        </p:nvSpPr>
        <p:spPr>
          <a:xfrm flipH="1" rot="1419600">
            <a:off x="190800" y="3189600"/>
            <a:ext cx="6912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33" name="CustomShape 22"/>
          <p:cNvSpPr/>
          <p:nvPr/>
        </p:nvSpPr>
        <p:spPr>
          <a:xfrm flipH="1" rot="1419600">
            <a:off x="143640" y="30988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34" name="CustomShape 23"/>
          <p:cNvSpPr/>
          <p:nvPr/>
        </p:nvSpPr>
        <p:spPr>
          <a:xfrm flipH="1" rot="1419600">
            <a:off x="121680" y="3229200"/>
            <a:ext cx="6912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5" name="CustomShape 24"/>
          <p:cNvSpPr/>
          <p:nvPr/>
        </p:nvSpPr>
        <p:spPr>
          <a:xfrm flipH="1" rot="11781000">
            <a:off x="817200" y="285804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6" name="CustomShape 25"/>
          <p:cNvSpPr/>
          <p:nvPr/>
        </p:nvSpPr>
        <p:spPr>
          <a:xfrm flipH="1" rot="980400">
            <a:off x="939960" y="292140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37" name="CustomShape 26"/>
          <p:cNvSpPr/>
          <p:nvPr/>
        </p:nvSpPr>
        <p:spPr>
          <a:xfrm flipH="1" rot="980400">
            <a:off x="903960" y="282276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38" name="CustomShape 27"/>
          <p:cNvSpPr/>
          <p:nvPr/>
        </p:nvSpPr>
        <p:spPr>
          <a:xfrm flipH="1" rot="980400">
            <a:off x="866880" y="29516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39" name="CustomShape 28"/>
          <p:cNvSpPr/>
          <p:nvPr/>
        </p:nvSpPr>
        <p:spPr>
          <a:xfrm flipH="1" rot="11781000">
            <a:off x="666000" y="290232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0" name="CustomShape 29"/>
          <p:cNvSpPr/>
          <p:nvPr/>
        </p:nvSpPr>
        <p:spPr>
          <a:xfrm flipH="1" rot="980400">
            <a:off x="788760" y="296568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41" name="CustomShape 30"/>
          <p:cNvSpPr/>
          <p:nvPr/>
        </p:nvSpPr>
        <p:spPr>
          <a:xfrm flipH="1" rot="980400">
            <a:off x="752760" y="286704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42" name="CustomShape 31"/>
          <p:cNvSpPr/>
          <p:nvPr/>
        </p:nvSpPr>
        <p:spPr>
          <a:xfrm flipH="1" rot="980400">
            <a:off x="715680" y="299628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3" name="CustomShape 32"/>
          <p:cNvSpPr/>
          <p:nvPr/>
        </p:nvSpPr>
        <p:spPr>
          <a:xfrm flipH="1" rot="12013800">
            <a:off x="513360" y="296784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4" name="CustomShape 33"/>
          <p:cNvSpPr/>
          <p:nvPr/>
        </p:nvSpPr>
        <p:spPr>
          <a:xfrm flipH="1" rot="1213200">
            <a:off x="640440" y="302256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45" name="CustomShape 34"/>
          <p:cNvSpPr/>
          <p:nvPr/>
        </p:nvSpPr>
        <p:spPr>
          <a:xfrm flipH="1" rot="1213200">
            <a:off x="598320" y="29278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46" name="CustomShape 35"/>
          <p:cNvSpPr/>
          <p:nvPr/>
        </p:nvSpPr>
        <p:spPr>
          <a:xfrm flipH="1" rot="1213200">
            <a:off x="569160" y="30578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7" name="CustomShape 36"/>
          <p:cNvSpPr/>
          <p:nvPr/>
        </p:nvSpPr>
        <p:spPr>
          <a:xfrm flipH="1" rot="12013800">
            <a:off x="365400" y="302220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48" name="CustomShape 37"/>
          <p:cNvSpPr/>
          <p:nvPr/>
        </p:nvSpPr>
        <p:spPr>
          <a:xfrm flipH="1" rot="1213200">
            <a:off x="492480" y="307728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49" name="CustomShape 38"/>
          <p:cNvSpPr/>
          <p:nvPr/>
        </p:nvSpPr>
        <p:spPr>
          <a:xfrm flipH="1" rot="1213200">
            <a:off x="450360" y="298224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50" name="CustomShape 39"/>
          <p:cNvSpPr/>
          <p:nvPr/>
        </p:nvSpPr>
        <p:spPr>
          <a:xfrm flipH="1" rot="1213200">
            <a:off x="421200" y="311220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1" name="CustomShape 40"/>
          <p:cNvSpPr/>
          <p:nvPr/>
        </p:nvSpPr>
        <p:spPr>
          <a:xfrm flipH="1" rot="12547200">
            <a:off x="-48960" y="3160080"/>
            <a:ext cx="68760" cy="1278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2" name="CustomShape 41"/>
          <p:cNvSpPr/>
          <p:nvPr/>
        </p:nvSpPr>
        <p:spPr>
          <a:xfrm flipH="1" rot="1747200">
            <a:off x="82080" y="3191040"/>
            <a:ext cx="69120" cy="1414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53" name="CustomShape 42"/>
          <p:cNvSpPr/>
          <p:nvPr/>
        </p:nvSpPr>
        <p:spPr>
          <a:xfrm flipH="1" rot="1747200">
            <a:off x="28800" y="3111840"/>
            <a:ext cx="29880" cy="1443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54" name="CustomShape 43"/>
          <p:cNvSpPr/>
          <p:nvPr/>
        </p:nvSpPr>
        <p:spPr>
          <a:xfrm flipH="1" rot="1747200">
            <a:off x="15840" y="3236760"/>
            <a:ext cx="69120" cy="1281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5" name="CustomShape 44"/>
          <p:cNvSpPr/>
          <p:nvPr/>
        </p:nvSpPr>
        <p:spPr>
          <a:xfrm flipH="1" rot="11779200">
            <a:off x="1123200" y="285516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6" name="CustomShape 45"/>
          <p:cNvSpPr/>
          <p:nvPr/>
        </p:nvSpPr>
        <p:spPr>
          <a:xfrm flipH="1" rot="978600">
            <a:off x="1245600" y="291852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57" name="CustomShape 46"/>
          <p:cNvSpPr/>
          <p:nvPr/>
        </p:nvSpPr>
        <p:spPr>
          <a:xfrm flipH="1" rot="978600">
            <a:off x="1210320" y="28198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58" name="CustomShape 47"/>
          <p:cNvSpPr/>
          <p:nvPr/>
        </p:nvSpPr>
        <p:spPr>
          <a:xfrm flipH="1" rot="978600">
            <a:off x="1172880" y="2949120"/>
            <a:ext cx="6912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59" name="CustomShape 48"/>
          <p:cNvSpPr/>
          <p:nvPr/>
        </p:nvSpPr>
        <p:spPr>
          <a:xfrm flipH="1" rot="11779200">
            <a:off x="972000" y="28994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0" name="CustomShape 49"/>
          <p:cNvSpPr/>
          <p:nvPr/>
        </p:nvSpPr>
        <p:spPr>
          <a:xfrm flipH="1" rot="978600">
            <a:off x="1094400" y="296280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61" name="CustomShape 50"/>
          <p:cNvSpPr/>
          <p:nvPr/>
        </p:nvSpPr>
        <p:spPr>
          <a:xfrm flipH="1" rot="978600">
            <a:off x="1058760" y="286416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62" name="CustomShape 51"/>
          <p:cNvSpPr/>
          <p:nvPr/>
        </p:nvSpPr>
        <p:spPr>
          <a:xfrm flipH="1" rot="978600">
            <a:off x="1021680" y="2993400"/>
            <a:ext cx="6912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3" name="CustomShape 52"/>
          <p:cNvSpPr/>
          <p:nvPr/>
        </p:nvSpPr>
        <p:spPr>
          <a:xfrm flipH="1" rot="11340000">
            <a:off x="1758600" y="271404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4" name="CustomShape 53"/>
          <p:cNvSpPr/>
          <p:nvPr/>
        </p:nvSpPr>
        <p:spPr>
          <a:xfrm flipH="1" rot="540000">
            <a:off x="1870200" y="279252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65" name="CustomShape 54"/>
          <p:cNvSpPr/>
          <p:nvPr/>
        </p:nvSpPr>
        <p:spPr>
          <a:xfrm flipH="1" rot="540000">
            <a:off x="1848600" y="268740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66" name="CustomShape 55"/>
          <p:cNvSpPr/>
          <p:nvPr/>
        </p:nvSpPr>
        <p:spPr>
          <a:xfrm flipH="1" rot="540000">
            <a:off x="1794960" y="28130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7" name="CustomShape 56"/>
          <p:cNvSpPr/>
          <p:nvPr/>
        </p:nvSpPr>
        <p:spPr>
          <a:xfrm flipH="1" rot="11340000">
            <a:off x="1602720" y="273852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68" name="CustomShape 57"/>
          <p:cNvSpPr/>
          <p:nvPr/>
        </p:nvSpPr>
        <p:spPr>
          <a:xfrm flipH="1" rot="540000">
            <a:off x="1714320" y="2817000"/>
            <a:ext cx="6876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69" name="CustomShape 58"/>
          <p:cNvSpPr/>
          <p:nvPr/>
        </p:nvSpPr>
        <p:spPr>
          <a:xfrm flipH="1" rot="540000">
            <a:off x="1692720" y="27118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70" name="CustomShape 59"/>
          <p:cNvSpPr/>
          <p:nvPr/>
        </p:nvSpPr>
        <p:spPr>
          <a:xfrm flipH="1" rot="540000">
            <a:off x="1639080" y="283788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1" name="CustomShape 60"/>
          <p:cNvSpPr/>
          <p:nvPr/>
        </p:nvSpPr>
        <p:spPr>
          <a:xfrm flipH="1" rot="11572800">
            <a:off x="1443240" y="278388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2" name="CustomShape 61"/>
          <p:cNvSpPr/>
          <p:nvPr/>
        </p:nvSpPr>
        <p:spPr>
          <a:xfrm flipH="1" rot="772800">
            <a:off x="1560960" y="285444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73" name="CustomShape 62"/>
          <p:cNvSpPr/>
          <p:nvPr/>
        </p:nvSpPr>
        <p:spPr>
          <a:xfrm flipH="1" rot="772800">
            <a:off x="1531440" y="275256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74" name="CustomShape 63"/>
          <p:cNvSpPr/>
          <p:nvPr/>
        </p:nvSpPr>
        <p:spPr>
          <a:xfrm flipH="1" rot="772800">
            <a:off x="1487160" y="288036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5" name="CustomShape 64"/>
          <p:cNvSpPr/>
          <p:nvPr/>
        </p:nvSpPr>
        <p:spPr>
          <a:xfrm flipH="1" rot="11572800">
            <a:off x="1289520" y="281916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6" name="CustomShape 65"/>
          <p:cNvSpPr/>
          <p:nvPr/>
        </p:nvSpPr>
        <p:spPr>
          <a:xfrm flipH="1" rot="772800">
            <a:off x="1407240" y="288972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77" name="CustomShape 66"/>
          <p:cNvSpPr/>
          <p:nvPr/>
        </p:nvSpPr>
        <p:spPr>
          <a:xfrm flipH="1" rot="772800">
            <a:off x="1377720" y="278748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78" name="CustomShape 67"/>
          <p:cNvSpPr/>
          <p:nvPr/>
        </p:nvSpPr>
        <p:spPr>
          <a:xfrm flipH="1" rot="772800">
            <a:off x="1333440" y="291564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79" name="CustomShape 68"/>
          <p:cNvSpPr/>
          <p:nvPr/>
        </p:nvSpPr>
        <p:spPr>
          <a:xfrm flipH="1" rot="11624400">
            <a:off x="2061720" y="2694600"/>
            <a:ext cx="6876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0" name="CustomShape 69"/>
          <p:cNvSpPr/>
          <p:nvPr/>
        </p:nvSpPr>
        <p:spPr>
          <a:xfrm flipH="1" rot="824400">
            <a:off x="2179800" y="2764080"/>
            <a:ext cx="6948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81" name="CustomShape 70"/>
          <p:cNvSpPr/>
          <p:nvPr/>
        </p:nvSpPr>
        <p:spPr>
          <a:xfrm flipH="1" rot="824400">
            <a:off x="2148840" y="266292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82" name="CustomShape 71"/>
          <p:cNvSpPr/>
          <p:nvPr/>
        </p:nvSpPr>
        <p:spPr>
          <a:xfrm flipH="1" rot="824400">
            <a:off x="2105640" y="2791440"/>
            <a:ext cx="6948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3" name="CustomShape 72"/>
          <p:cNvSpPr/>
          <p:nvPr/>
        </p:nvSpPr>
        <p:spPr>
          <a:xfrm flipH="1" rot="11624400">
            <a:off x="1908720" y="2732400"/>
            <a:ext cx="6876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4" name="CustomShape 73"/>
          <p:cNvSpPr/>
          <p:nvPr/>
        </p:nvSpPr>
        <p:spPr>
          <a:xfrm flipH="1" rot="824400">
            <a:off x="2026800" y="2801520"/>
            <a:ext cx="69480" cy="1483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85" name="CustomShape 74"/>
          <p:cNvSpPr/>
          <p:nvPr/>
        </p:nvSpPr>
        <p:spPr>
          <a:xfrm flipH="1" rot="824400">
            <a:off x="1995840" y="270000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86" name="CustomShape 75"/>
          <p:cNvSpPr/>
          <p:nvPr/>
        </p:nvSpPr>
        <p:spPr>
          <a:xfrm flipH="1" rot="824400">
            <a:off x="1952640" y="2828520"/>
            <a:ext cx="6948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7" name="CustomShape 76"/>
          <p:cNvSpPr/>
          <p:nvPr/>
        </p:nvSpPr>
        <p:spPr>
          <a:xfrm flipH="1" rot="11186400">
            <a:off x="2702520" y="258264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88" name="CustomShape 77"/>
          <p:cNvSpPr/>
          <p:nvPr/>
        </p:nvSpPr>
        <p:spPr>
          <a:xfrm flipH="1" rot="385800">
            <a:off x="2809440" y="266616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89" name="CustomShape 78"/>
          <p:cNvSpPr/>
          <p:nvPr/>
        </p:nvSpPr>
        <p:spPr>
          <a:xfrm flipH="1" rot="385800">
            <a:off x="2791800" y="2559240"/>
            <a:ext cx="29520" cy="1515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90" name="CustomShape 79"/>
          <p:cNvSpPr/>
          <p:nvPr/>
        </p:nvSpPr>
        <p:spPr>
          <a:xfrm flipH="1" rot="385800">
            <a:off x="2733840" y="26834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1" name="CustomShape 80"/>
          <p:cNvSpPr/>
          <p:nvPr/>
        </p:nvSpPr>
        <p:spPr>
          <a:xfrm flipH="1" rot="11186400">
            <a:off x="2545920" y="260028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2" name="CustomShape 81"/>
          <p:cNvSpPr/>
          <p:nvPr/>
        </p:nvSpPr>
        <p:spPr>
          <a:xfrm flipH="1" rot="385800">
            <a:off x="2652840" y="268380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93" name="CustomShape 82"/>
          <p:cNvSpPr/>
          <p:nvPr/>
        </p:nvSpPr>
        <p:spPr>
          <a:xfrm flipH="1" rot="385800">
            <a:off x="2634840" y="2576880"/>
            <a:ext cx="29520" cy="1515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94" name="CustomShape 83"/>
          <p:cNvSpPr/>
          <p:nvPr/>
        </p:nvSpPr>
        <p:spPr>
          <a:xfrm flipH="1" rot="385800">
            <a:off x="2576880" y="270144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5" name="CustomShape 84"/>
          <p:cNvSpPr/>
          <p:nvPr/>
        </p:nvSpPr>
        <p:spPr>
          <a:xfrm flipH="1" rot="11418600">
            <a:off x="2383560" y="263880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6" name="CustomShape 85"/>
          <p:cNvSpPr/>
          <p:nvPr/>
        </p:nvSpPr>
        <p:spPr>
          <a:xfrm flipH="1" rot="618600">
            <a:off x="2496960" y="271404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297" name="CustomShape 86"/>
          <p:cNvSpPr/>
          <p:nvPr/>
        </p:nvSpPr>
        <p:spPr>
          <a:xfrm flipH="1" rot="618600">
            <a:off x="2472120" y="261036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298" name="CustomShape 87"/>
          <p:cNvSpPr/>
          <p:nvPr/>
        </p:nvSpPr>
        <p:spPr>
          <a:xfrm flipH="1" rot="618600">
            <a:off x="2422800" y="273708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299" name="CustomShape 88"/>
          <p:cNvSpPr/>
          <p:nvPr/>
        </p:nvSpPr>
        <p:spPr>
          <a:xfrm flipH="1" rot="11418600">
            <a:off x="2228760" y="2666880"/>
            <a:ext cx="6840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0" name="CustomShape 89"/>
          <p:cNvSpPr/>
          <p:nvPr/>
        </p:nvSpPr>
        <p:spPr>
          <a:xfrm flipH="1" rot="618600">
            <a:off x="2341800" y="274212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01" name="CustomShape 90"/>
          <p:cNvSpPr/>
          <p:nvPr/>
        </p:nvSpPr>
        <p:spPr>
          <a:xfrm flipH="1" rot="618600">
            <a:off x="2316960" y="2638800"/>
            <a:ext cx="29880" cy="151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02" name="CustomShape 91"/>
          <p:cNvSpPr/>
          <p:nvPr/>
        </p:nvSpPr>
        <p:spPr>
          <a:xfrm flipH="1" rot="618600">
            <a:off x="2267640" y="2765160"/>
            <a:ext cx="68760" cy="1346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3" name="CustomShape 92"/>
          <p:cNvSpPr/>
          <p:nvPr/>
        </p:nvSpPr>
        <p:spPr>
          <a:xfrm flipH="1" flipV="1" rot="10585800">
            <a:off x="3026880" y="2682720"/>
            <a:ext cx="6876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4" name="CustomShape 93"/>
          <p:cNvSpPr/>
          <p:nvPr/>
        </p:nvSpPr>
        <p:spPr>
          <a:xfrm flipH="1" flipV="1" rot="21385800">
            <a:off x="3116880" y="2566800"/>
            <a:ext cx="69120" cy="1490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05" name="CustomShape 94"/>
          <p:cNvSpPr/>
          <p:nvPr/>
        </p:nvSpPr>
        <p:spPr>
          <a:xfrm flipH="1" flipV="1" rot="21385800">
            <a:off x="3119040" y="2676240"/>
            <a:ext cx="2988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06" name="CustomShape 95"/>
          <p:cNvSpPr/>
          <p:nvPr/>
        </p:nvSpPr>
        <p:spPr>
          <a:xfrm flipH="1" flipV="1" rot="21385800">
            <a:off x="3040200" y="2576160"/>
            <a:ext cx="6912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7" name="CustomShape 96"/>
          <p:cNvSpPr/>
          <p:nvPr/>
        </p:nvSpPr>
        <p:spPr>
          <a:xfrm flipH="1" flipV="1" rot="10585800">
            <a:off x="2869560" y="2692080"/>
            <a:ext cx="6876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08" name="CustomShape 97"/>
          <p:cNvSpPr/>
          <p:nvPr/>
        </p:nvSpPr>
        <p:spPr>
          <a:xfrm flipH="1" flipV="1" rot="21385800">
            <a:off x="2959560" y="2576880"/>
            <a:ext cx="69120" cy="1490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09" name="CustomShape 98"/>
          <p:cNvSpPr/>
          <p:nvPr/>
        </p:nvSpPr>
        <p:spPr>
          <a:xfrm flipH="1" flipV="1" rot="21385800">
            <a:off x="2961720" y="2686320"/>
            <a:ext cx="2988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10" name="CustomShape 99"/>
          <p:cNvSpPr/>
          <p:nvPr/>
        </p:nvSpPr>
        <p:spPr>
          <a:xfrm flipH="1" flipV="1" rot="21385800">
            <a:off x="2882880" y="2586240"/>
            <a:ext cx="6912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11" name="CustomShape 100"/>
          <p:cNvSpPr/>
          <p:nvPr/>
        </p:nvSpPr>
        <p:spPr>
          <a:xfrm flipH="1" flipV="1" rot="10146600">
            <a:off x="3671640" y="2599200"/>
            <a:ext cx="6840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12" name="CustomShape 101"/>
          <p:cNvSpPr/>
          <p:nvPr/>
        </p:nvSpPr>
        <p:spPr>
          <a:xfrm flipH="1" flipV="1" rot="20946600">
            <a:off x="3748320" y="247320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13" name="CustomShape 102"/>
          <p:cNvSpPr/>
          <p:nvPr/>
        </p:nvSpPr>
        <p:spPr>
          <a:xfrm flipH="1" flipV="1" rot="20946600">
            <a:off x="3762720" y="2583720"/>
            <a:ext cx="3024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14" name="CustomShape 103"/>
          <p:cNvSpPr/>
          <p:nvPr/>
        </p:nvSpPr>
        <p:spPr>
          <a:xfrm flipH="1" flipV="1" rot="20946600">
            <a:off x="3672720" y="2491920"/>
            <a:ext cx="6876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15" name="CustomShape 104"/>
          <p:cNvSpPr/>
          <p:nvPr/>
        </p:nvSpPr>
        <p:spPr>
          <a:xfrm flipH="1" flipV="1" rot="10146600">
            <a:off x="3516840" y="2629080"/>
            <a:ext cx="6840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16" name="CustomShape 105"/>
          <p:cNvSpPr/>
          <p:nvPr/>
        </p:nvSpPr>
        <p:spPr>
          <a:xfrm flipH="1" flipV="1" rot="20946600">
            <a:off x="3593520" y="2503080"/>
            <a:ext cx="68760" cy="1486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17" name="CustomShape 106"/>
          <p:cNvSpPr/>
          <p:nvPr/>
        </p:nvSpPr>
        <p:spPr>
          <a:xfrm flipH="1" flipV="1" rot="20946600">
            <a:off x="3607920" y="2613960"/>
            <a:ext cx="3024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18" name="CustomShape 107"/>
          <p:cNvSpPr/>
          <p:nvPr/>
        </p:nvSpPr>
        <p:spPr>
          <a:xfrm flipH="1" flipV="1" rot="20946600">
            <a:off x="3517920" y="2521800"/>
            <a:ext cx="6876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19" name="CustomShape 108"/>
          <p:cNvSpPr/>
          <p:nvPr/>
        </p:nvSpPr>
        <p:spPr>
          <a:xfrm flipH="1" flipV="1" rot="10379400">
            <a:off x="3351600" y="2640240"/>
            <a:ext cx="6840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20" name="CustomShape 109"/>
          <p:cNvSpPr/>
          <p:nvPr/>
        </p:nvSpPr>
        <p:spPr>
          <a:xfrm flipH="1" flipV="1" rot="21179400">
            <a:off x="3435480" y="2520360"/>
            <a:ext cx="68760" cy="1490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21" name="CustomShape 110"/>
          <p:cNvSpPr/>
          <p:nvPr/>
        </p:nvSpPr>
        <p:spPr>
          <a:xfrm flipH="1" flipV="1" rot="21179400">
            <a:off x="3443400" y="2629800"/>
            <a:ext cx="2988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22" name="CustomShape 111"/>
          <p:cNvSpPr/>
          <p:nvPr/>
        </p:nvSpPr>
        <p:spPr>
          <a:xfrm flipH="1" flipV="1" rot="21179400">
            <a:off x="3359160" y="2534400"/>
            <a:ext cx="6876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23" name="CustomShape 112"/>
          <p:cNvSpPr/>
          <p:nvPr/>
        </p:nvSpPr>
        <p:spPr>
          <a:xfrm flipH="1" flipV="1" rot="10379400">
            <a:off x="3195000" y="2659320"/>
            <a:ext cx="68400" cy="135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24" name="CustomShape 113"/>
          <p:cNvSpPr/>
          <p:nvPr/>
        </p:nvSpPr>
        <p:spPr>
          <a:xfrm flipH="1" flipV="1" rot="21179400">
            <a:off x="3278880" y="2539440"/>
            <a:ext cx="68760" cy="1490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25" name="CustomShape 114"/>
          <p:cNvSpPr/>
          <p:nvPr/>
        </p:nvSpPr>
        <p:spPr>
          <a:xfrm flipH="1" flipV="1" rot="21179400">
            <a:off x="3286800" y="2648880"/>
            <a:ext cx="29880" cy="1519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26" name="CustomShape 115"/>
          <p:cNvSpPr/>
          <p:nvPr/>
        </p:nvSpPr>
        <p:spPr>
          <a:xfrm flipH="1" flipV="1" rot="21179400">
            <a:off x="3202560" y="2553480"/>
            <a:ext cx="68760" cy="135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27" name="CustomShape 116"/>
          <p:cNvSpPr/>
          <p:nvPr/>
        </p:nvSpPr>
        <p:spPr>
          <a:xfrm rot="12162000">
            <a:off x="9245880" y="310788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28" name="CustomShape 117"/>
          <p:cNvSpPr/>
          <p:nvPr/>
        </p:nvSpPr>
        <p:spPr>
          <a:xfrm rot="1361400">
            <a:off x="9117000" y="315756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29" name="CustomShape 118"/>
          <p:cNvSpPr/>
          <p:nvPr/>
        </p:nvSpPr>
        <p:spPr>
          <a:xfrm rot="1361400">
            <a:off x="9201240" y="306540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30" name="CustomShape 119"/>
          <p:cNvSpPr/>
          <p:nvPr/>
        </p:nvSpPr>
        <p:spPr>
          <a:xfrm rot="1361400">
            <a:off x="9186840" y="319572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31" name="CustomShape 120"/>
          <p:cNvSpPr/>
          <p:nvPr/>
        </p:nvSpPr>
        <p:spPr>
          <a:xfrm rot="11722800">
            <a:off x="8630280" y="2957040"/>
            <a:ext cx="6876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32" name="CustomShape 121"/>
          <p:cNvSpPr/>
          <p:nvPr/>
        </p:nvSpPr>
        <p:spPr>
          <a:xfrm rot="922800">
            <a:off x="8509680" y="302184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33" name="CustomShape 122"/>
          <p:cNvSpPr/>
          <p:nvPr/>
        </p:nvSpPr>
        <p:spPr>
          <a:xfrm rot="922800">
            <a:off x="8582040" y="292248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34" name="CustomShape 123"/>
          <p:cNvSpPr/>
          <p:nvPr/>
        </p:nvSpPr>
        <p:spPr>
          <a:xfrm rot="922800">
            <a:off x="8583120" y="305064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35" name="CustomShape 124"/>
          <p:cNvSpPr/>
          <p:nvPr/>
        </p:nvSpPr>
        <p:spPr>
          <a:xfrm rot="11722800">
            <a:off x="8782200" y="2998800"/>
            <a:ext cx="6876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36" name="CustomShape 125"/>
          <p:cNvSpPr/>
          <p:nvPr/>
        </p:nvSpPr>
        <p:spPr>
          <a:xfrm rot="922800">
            <a:off x="8661960" y="306360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37" name="CustomShape 126"/>
          <p:cNvSpPr/>
          <p:nvPr/>
        </p:nvSpPr>
        <p:spPr>
          <a:xfrm rot="922800">
            <a:off x="8733960" y="296424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38" name="CustomShape 127"/>
          <p:cNvSpPr/>
          <p:nvPr/>
        </p:nvSpPr>
        <p:spPr>
          <a:xfrm rot="922800">
            <a:off x="8735400" y="309240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39" name="CustomShape 128"/>
          <p:cNvSpPr/>
          <p:nvPr/>
        </p:nvSpPr>
        <p:spPr>
          <a:xfrm rot="11955600">
            <a:off x="8936640" y="302760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40" name="CustomShape 129"/>
          <p:cNvSpPr/>
          <p:nvPr/>
        </p:nvSpPr>
        <p:spPr>
          <a:xfrm rot="1155600">
            <a:off x="8811000" y="308412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41" name="CustomShape 130"/>
          <p:cNvSpPr/>
          <p:nvPr/>
        </p:nvSpPr>
        <p:spPr>
          <a:xfrm rot="1155600">
            <a:off x="8889840" y="298872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42" name="CustomShape 131"/>
          <p:cNvSpPr/>
          <p:nvPr/>
        </p:nvSpPr>
        <p:spPr>
          <a:xfrm rot="1155600">
            <a:off x="8882640" y="311796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43" name="CustomShape 132"/>
          <p:cNvSpPr/>
          <p:nvPr/>
        </p:nvSpPr>
        <p:spPr>
          <a:xfrm rot="11955600">
            <a:off x="9085320" y="307980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44" name="CustomShape 133"/>
          <p:cNvSpPr/>
          <p:nvPr/>
        </p:nvSpPr>
        <p:spPr>
          <a:xfrm rot="1155600">
            <a:off x="8959680" y="313596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45" name="CustomShape 134"/>
          <p:cNvSpPr/>
          <p:nvPr/>
        </p:nvSpPr>
        <p:spPr>
          <a:xfrm rot="1155600">
            <a:off x="9038880" y="304056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46" name="CustomShape 135"/>
          <p:cNvSpPr/>
          <p:nvPr/>
        </p:nvSpPr>
        <p:spPr>
          <a:xfrm rot="1155600">
            <a:off x="9031320" y="317016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47" name="CustomShape 136"/>
          <p:cNvSpPr/>
          <p:nvPr/>
        </p:nvSpPr>
        <p:spPr>
          <a:xfrm rot="11833200">
            <a:off x="8378640" y="2909160"/>
            <a:ext cx="6876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48" name="CustomShape 137"/>
          <p:cNvSpPr/>
          <p:nvPr/>
        </p:nvSpPr>
        <p:spPr>
          <a:xfrm rot="1032600">
            <a:off x="8255520" y="297036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49" name="CustomShape 138"/>
          <p:cNvSpPr/>
          <p:nvPr/>
        </p:nvSpPr>
        <p:spPr>
          <a:xfrm rot="1032600">
            <a:off x="8331480" y="287244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50" name="CustomShape 139"/>
          <p:cNvSpPr/>
          <p:nvPr/>
        </p:nvSpPr>
        <p:spPr>
          <a:xfrm rot="1032600">
            <a:off x="8328240" y="300168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51" name="CustomShape 140"/>
          <p:cNvSpPr/>
          <p:nvPr/>
        </p:nvSpPr>
        <p:spPr>
          <a:xfrm rot="11833200">
            <a:off x="8529120" y="2956320"/>
            <a:ext cx="6876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52" name="CustomShape 141"/>
          <p:cNvSpPr/>
          <p:nvPr/>
        </p:nvSpPr>
        <p:spPr>
          <a:xfrm rot="1032600">
            <a:off x="8406000" y="3016800"/>
            <a:ext cx="6912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53" name="CustomShape 142"/>
          <p:cNvSpPr/>
          <p:nvPr/>
        </p:nvSpPr>
        <p:spPr>
          <a:xfrm rot="1032600">
            <a:off x="8481960" y="291924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54" name="CustomShape 143"/>
          <p:cNvSpPr/>
          <p:nvPr/>
        </p:nvSpPr>
        <p:spPr>
          <a:xfrm rot="1032600">
            <a:off x="8479080" y="3048480"/>
            <a:ext cx="6912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55" name="CustomShape 144"/>
          <p:cNvSpPr/>
          <p:nvPr/>
        </p:nvSpPr>
        <p:spPr>
          <a:xfrm rot="11394000">
            <a:off x="7746480" y="275832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56" name="CustomShape 145"/>
          <p:cNvSpPr/>
          <p:nvPr/>
        </p:nvSpPr>
        <p:spPr>
          <a:xfrm rot="594000">
            <a:off x="7632720" y="283428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57" name="CustomShape 146"/>
          <p:cNvSpPr/>
          <p:nvPr/>
        </p:nvSpPr>
        <p:spPr>
          <a:xfrm rot="594000">
            <a:off x="7696080" y="273060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58" name="CustomShape 147"/>
          <p:cNvSpPr/>
          <p:nvPr/>
        </p:nvSpPr>
        <p:spPr>
          <a:xfrm rot="594000">
            <a:off x="7707960" y="285588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59" name="CustomShape 148"/>
          <p:cNvSpPr/>
          <p:nvPr/>
        </p:nvSpPr>
        <p:spPr>
          <a:xfrm rot="11394000">
            <a:off x="7902000" y="278496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60" name="CustomShape 149"/>
          <p:cNvSpPr/>
          <p:nvPr/>
        </p:nvSpPr>
        <p:spPr>
          <a:xfrm rot="594000">
            <a:off x="7788240" y="286128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61" name="CustomShape 150"/>
          <p:cNvSpPr/>
          <p:nvPr/>
        </p:nvSpPr>
        <p:spPr>
          <a:xfrm rot="594000">
            <a:off x="7851240" y="275760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62" name="CustomShape 151"/>
          <p:cNvSpPr/>
          <p:nvPr/>
        </p:nvSpPr>
        <p:spPr>
          <a:xfrm rot="594000">
            <a:off x="7863120" y="288324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63" name="CustomShape 152"/>
          <p:cNvSpPr/>
          <p:nvPr/>
        </p:nvSpPr>
        <p:spPr>
          <a:xfrm rot="11626800">
            <a:off x="8060760" y="283284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64" name="CustomShape 153"/>
          <p:cNvSpPr/>
          <p:nvPr/>
        </p:nvSpPr>
        <p:spPr>
          <a:xfrm rot="826800">
            <a:off x="7941960" y="290124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65" name="CustomShape 154"/>
          <p:cNvSpPr/>
          <p:nvPr/>
        </p:nvSpPr>
        <p:spPr>
          <a:xfrm rot="826800">
            <a:off x="8011440" y="280044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66" name="CustomShape 155"/>
          <p:cNvSpPr/>
          <p:nvPr/>
        </p:nvSpPr>
        <p:spPr>
          <a:xfrm rot="826800">
            <a:off x="8015400" y="292788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67" name="CustomShape 156"/>
          <p:cNvSpPr/>
          <p:nvPr/>
        </p:nvSpPr>
        <p:spPr>
          <a:xfrm rot="11626800">
            <a:off x="8214120" y="2870640"/>
            <a:ext cx="68400" cy="133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68" name="CustomShape 157"/>
          <p:cNvSpPr/>
          <p:nvPr/>
        </p:nvSpPr>
        <p:spPr>
          <a:xfrm rot="826800">
            <a:off x="8094960" y="2938680"/>
            <a:ext cx="68760" cy="147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69" name="CustomShape 158"/>
          <p:cNvSpPr/>
          <p:nvPr/>
        </p:nvSpPr>
        <p:spPr>
          <a:xfrm rot="826800">
            <a:off x="8164440" y="2837880"/>
            <a:ext cx="29880" cy="15084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70" name="CustomShape 159"/>
          <p:cNvSpPr/>
          <p:nvPr/>
        </p:nvSpPr>
        <p:spPr>
          <a:xfrm rot="826800">
            <a:off x="8168400" y="2965680"/>
            <a:ext cx="68760" cy="134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71" name="CustomShape 160"/>
          <p:cNvSpPr/>
          <p:nvPr/>
        </p:nvSpPr>
        <p:spPr>
          <a:xfrm rot="11833200">
            <a:off x="7439760" y="275580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72" name="CustomShape 161"/>
          <p:cNvSpPr/>
          <p:nvPr/>
        </p:nvSpPr>
        <p:spPr>
          <a:xfrm rot="1032600">
            <a:off x="7315200" y="282168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73" name="CustomShape 162"/>
          <p:cNvSpPr/>
          <p:nvPr/>
        </p:nvSpPr>
        <p:spPr>
          <a:xfrm rot="1032600">
            <a:off x="7392600" y="27190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74" name="CustomShape 163"/>
          <p:cNvSpPr/>
          <p:nvPr/>
        </p:nvSpPr>
        <p:spPr>
          <a:xfrm rot="1032600">
            <a:off x="7387920" y="285372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75" name="CustomShape 164"/>
          <p:cNvSpPr/>
          <p:nvPr/>
        </p:nvSpPr>
        <p:spPr>
          <a:xfrm rot="11833200">
            <a:off x="7590600" y="280260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76" name="CustomShape 165"/>
          <p:cNvSpPr/>
          <p:nvPr/>
        </p:nvSpPr>
        <p:spPr>
          <a:xfrm rot="1032600">
            <a:off x="7465680" y="286812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77" name="CustomShape 166"/>
          <p:cNvSpPr/>
          <p:nvPr/>
        </p:nvSpPr>
        <p:spPr>
          <a:xfrm rot="1032600">
            <a:off x="7543080" y="2765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78" name="CustomShape 167"/>
          <p:cNvSpPr/>
          <p:nvPr/>
        </p:nvSpPr>
        <p:spPr>
          <a:xfrm rot="1032600">
            <a:off x="7538400" y="290052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79" name="CustomShape 168"/>
          <p:cNvSpPr/>
          <p:nvPr/>
        </p:nvSpPr>
        <p:spPr>
          <a:xfrm rot="11394000">
            <a:off x="6807600" y="26046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80" name="CustomShape 169"/>
          <p:cNvSpPr/>
          <p:nvPr/>
        </p:nvSpPr>
        <p:spPr>
          <a:xfrm rot="594000">
            <a:off x="6692760" y="26859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81" name="CustomShape 170"/>
          <p:cNvSpPr/>
          <p:nvPr/>
        </p:nvSpPr>
        <p:spPr>
          <a:xfrm rot="594000">
            <a:off x="6756480" y="2576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82" name="CustomShape 171"/>
          <p:cNvSpPr/>
          <p:nvPr/>
        </p:nvSpPr>
        <p:spPr>
          <a:xfrm rot="594000">
            <a:off x="6767640" y="270828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83" name="CustomShape 172"/>
          <p:cNvSpPr/>
          <p:nvPr/>
        </p:nvSpPr>
        <p:spPr>
          <a:xfrm rot="11394000">
            <a:off x="6962760" y="26316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84" name="CustomShape 173"/>
          <p:cNvSpPr/>
          <p:nvPr/>
        </p:nvSpPr>
        <p:spPr>
          <a:xfrm rot="594000">
            <a:off x="6847920" y="27129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85" name="CustomShape 174"/>
          <p:cNvSpPr/>
          <p:nvPr/>
        </p:nvSpPr>
        <p:spPr>
          <a:xfrm rot="594000">
            <a:off x="6912000" y="2603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86" name="CustomShape 175"/>
          <p:cNvSpPr/>
          <p:nvPr/>
        </p:nvSpPr>
        <p:spPr>
          <a:xfrm rot="594000">
            <a:off x="6922800" y="27356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87" name="CustomShape 176"/>
          <p:cNvSpPr/>
          <p:nvPr/>
        </p:nvSpPr>
        <p:spPr>
          <a:xfrm rot="11626800">
            <a:off x="7121880" y="26794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88" name="CustomShape 177"/>
          <p:cNvSpPr/>
          <p:nvPr/>
        </p:nvSpPr>
        <p:spPr>
          <a:xfrm rot="826800">
            <a:off x="7001280" y="275292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89" name="CustomShape 178"/>
          <p:cNvSpPr/>
          <p:nvPr/>
        </p:nvSpPr>
        <p:spPr>
          <a:xfrm rot="826800">
            <a:off x="7072560" y="26470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90" name="CustomShape 179"/>
          <p:cNvSpPr/>
          <p:nvPr/>
        </p:nvSpPr>
        <p:spPr>
          <a:xfrm rot="826800">
            <a:off x="7075080" y="27806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91" name="CustomShape 180"/>
          <p:cNvSpPr/>
          <p:nvPr/>
        </p:nvSpPr>
        <p:spPr>
          <a:xfrm rot="11626800">
            <a:off x="7274880" y="27172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92" name="CustomShape 181"/>
          <p:cNvSpPr/>
          <p:nvPr/>
        </p:nvSpPr>
        <p:spPr>
          <a:xfrm rot="826800">
            <a:off x="7154640" y="27903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93" name="CustomShape 182"/>
          <p:cNvSpPr/>
          <p:nvPr/>
        </p:nvSpPr>
        <p:spPr>
          <a:xfrm rot="826800">
            <a:off x="7225920" y="2684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94" name="CustomShape 183"/>
          <p:cNvSpPr/>
          <p:nvPr/>
        </p:nvSpPr>
        <p:spPr>
          <a:xfrm rot="826800">
            <a:off x="7228440" y="281808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95" name="CustomShape 184"/>
          <p:cNvSpPr/>
          <p:nvPr/>
        </p:nvSpPr>
        <p:spPr>
          <a:xfrm rot="11392800">
            <a:off x="6492960" y="259776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96" name="CustomShape 185"/>
          <p:cNvSpPr/>
          <p:nvPr/>
        </p:nvSpPr>
        <p:spPr>
          <a:xfrm rot="592200">
            <a:off x="6378840" y="267912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397" name="CustomShape 186"/>
          <p:cNvSpPr/>
          <p:nvPr/>
        </p:nvSpPr>
        <p:spPr>
          <a:xfrm rot="592200">
            <a:off x="6442920" y="25696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398" name="CustomShape 187"/>
          <p:cNvSpPr/>
          <p:nvPr/>
        </p:nvSpPr>
        <p:spPr>
          <a:xfrm rot="592200">
            <a:off x="6454080" y="270144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399" name="CustomShape 188"/>
          <p:cNvSpPr/>
          <p:nvPr/>
        </p:nvSpPr>
        <p:spPr>
          <a:xfrm rot="11392800">
            <a:off x="6648480" y="262512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00" name="CustomShape 189"/>
          <p:cNvSpPr/>
          <p:nvPr/>
        </p:nvSpPr>
        <p:spPr>
          <a:xfrm rot="592200">
            <a:off x="6534360" y="270612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01" name="CustomShape 190"/>
          <p:cNvSpPr/>
          <p:nvPr/>
        </p:nvSpPr>
        <p:spPr>
          <a:xfrm rot="592200">
            <a:off x="6598080" y="25966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02" name="CustomShape 191"/>
          <p:cNvSpPr/>
          <p:nvPr/>
        </p:nvSpPr>
        <p:spPr>
          <a:xfrm rot="592200">
            <a:off x="6609240" y="272844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03" name="CustomShape 192"/>
          <p:cNvSpPr/>
          <p:nvPr/>
        </p:nvSpPr>
        <p:spPr>
          <a:xfrm rot="10953600">
            <a:off x="5846400" y="252864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04" name="CustomShape 193"/>
          <p:cNvSpPr/>
          <p:nvPr/>
        </p:nvSpPr>
        <p:spPr>
          <a:xfrm rot="153600">
            <a:off x="5744160" y="262404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05" name="CustomShape 194"/>
          <p:cNvSpPr/>
          <p:nvPr/>
        </p:nvSpPr>
        <p:spPr>
          <a:xfrm rot="153600">
            <a:off x="5793840" y="250956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06" name="CustomShape 195"/>
          <p:cNvSpPr/>
          <p:nvPr/>
        </p:nvSpPr>
        <p:spPr>
          <a:xfrm rot="153600">
            <a:off x="5820840" y="26366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07" name="CustomShape 196"/>
          <p:cNvSpPr/>
          <p:nvPr/>
        </p:nvSpPr>
        <p:spPr>
          <a:xfrm rot="10953600">
            <a:off x="6004080" y="25354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08" name="CustomShape 197"/>
          <p:cNvSpPr/>
          <p:nvPr/>
        </p:nvSpPr>
        <p:spPr>
          <a:xfrm rot="153600">
            <a:off x="5901840" y="263088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09" name="CustomShape 198"/>
          <p:cNvSpPr/>
          <p:nvPr/>
        </p:nvSpPr>
        <p:spPr>
          <a:xfrm rot="153600">
            <a:off x="5951520" y="251676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10" name="CustomShape 199"/>
          <p:cNvSpPr/>
          <p:nvPr/>
        </p:nvSpPr>
        <p:spPr>
          <a:xfrm rot="153600">
            <a:off x="5978160" y="26438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11" name="CustomShape 200"/>
          <p:cNvSpPr/>
          <p:nvPr/>
        </p:nvSpPr>
        <p:spPr>
          <a:xfrm rot="11187000">
            <a:off x="6167880" y="256284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12" name="CustomShape 201"/>
          <p:cNvSpPr/>
          <p:nvPr/>
        </p:nvSpPr>
        <p:spPr>
          <a:xfrm rot="386400">
            <a:off x="6059160" y="265068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13" name="CustomShape 202"/>
          <p:cNvSpPr/>
          <p:nvPr/>
        </p:nvSpPr>
        <p:spPr>
          <a:xfrm rot="386400">
            <a:off x="6116400" y="253908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14" name="CustomShape 203"/>
          <p:cNvSpPr/>
          <p:nvPr/>
        </p:nvSpPr>
        <p:spPr>
          <a:xfrm rot="386400">
            <a:off x="6134760" y="266868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15" name="CustomShape 204"/>
          <p:cNvSpPr/>
          <p:nvPr/>
        </p:nvSpPr>
        <p:spPr>
          <a:xfrm rot="11187000">
            <a:off x="6324840" y="25804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16" name="CustomShape 205"/>
          <p:cNvSpPr/>
          <p:nvPr/>
        </p:nvSpPr>
        <p:spPr>
          <a:xfrm rot="386400">
            <a:off x="6215760" y="266832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17" name="CustomShape 206"/>
          <p:cNvSpPr/>
          <p:nvPr/>
        </p:nvSpPr>
        <p:spPr>
          <a:xfrm rot="386400">
            <a:off x="6273360" y="25567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18" name="CustomShape 207"/>
          <p:cNvSpPr/>
          <p:nvPr/>
        </p:nvSpPr>
        <p:spPr>
          <a:xfrm rot="386400">
            <a:off x="6291360" y="268632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19" name="CustomShape 208"/>
          <p:cNvSpPr/>
          <p:nvPr/>
        </p:nvSpPr>
        <p:spPr>
          <a:xfrm rot="11238600">
            <a:off x="5535720" y="250776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20" name="CustomShape 209"/>
          <p:cNvSpPr/>
          <p:nvPr/>
        </p:nvSpPr>
        <p:spPr>
          <a:xfrm rot="438000">
            <a:off x="5425920" y="259380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21" name="CustomShape 210"/>
          <p:cNvSpPr/>
          <p:nvPr/>
        </p:nvSpPr>
        <p:spPr>
          <a:xfrm rot="438000">
            <a:off x="5484600" y="24829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22" name="CustomShape 211"/>
          <p:cNvSpPr/>
          <p:nvPr/>
        </p:nvSpPr>
        <p:spPr>
          <a:xfrm rot="438000">
            <a:off x="5501520" y="261324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23" name="CustomShape 212"/>
          <p:cNvSpPr/>
          <p:nvPr/>
        </p:nvSpPr>
        <p:spPr>
          <a:xfrm rot="11238600">
            <a:off x="5692320" y="252792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24" name="CustomShape 213"/>
          <p:cNvSpPr/>
          <p:nvPr/>
        </p:nvSpPr>
        <p:spPr>
          <a:xfrm rot="438000">
            <a:off x="5582160" y="261396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25" name="CustomShape 214"/>
          <p:cNvSpPr/>
          <p:nvPr/>
        </p:nvSpPr>
        <p:spPr>
          <a:xfrm rot="438000">
            <a:off x="5641200" y="25027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26" name="CustomShape 215"/>
          <p:cNvSpPr/>
          <p:nvPr/>
        </p:nvSpPr>
        <p:spPr>
          <a:xfrm rot="438000">
            <a:off x="5658120" y="263304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27" name="CustomShape 216"/>
          <p:cNvSpPr/>
          <p:nvPr/>
        </p:nvSpPr>
        <p:spPr>
          <a:xfrm rot="10799400">
            <a:off x="4886280" y="24678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28" name="CustomShape 217"/>
          <p:cNvSpPr/>
          <p:nvPr/>
        </p:nvSpPr>
        <p:spPr>
          <a:xfrm>
            <a:off x="4789080" y="25671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29" name="CustomShape 218"/>
          <p:cNvSpPr/>
          <p:nvPr/>
        </p:nvSpPr>
        <p:spPr>
          <a:xfrm>
            <a:off x="4833720" y="245196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30" name="CustomShape 219"/>
          <p:cNvSpPr/>
          <p:nvPr/>
        </p:nvSpPr>
        <p:spPr>
          <a:xfrm>
            <a:off x="4865760" y="25761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31" name="CustomShape 220"/>
          <p:cNvSpPr/>
          <p:nvPr/>
        </p:nvSpPr>
        <p:spPr>
          <a:xfrm rot="10799400">
            <a:off x="5043960" y="24678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32" name="CustomShape 221"/>
          <p:cNvSpPr/>
          <p:nvPr/>
        </p:nvSpPr>
        <p:spPr>
          <a:xfrm>
            <a:off x="4946760" y="25671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33" name="CustomShape 222"/>
          <p:cNvSpPr/>
          <p:nvPr/>
        </p:nvSpPr>
        <p:spPr>
          <a:xfrm>
            <a:off x="4991400" y="245160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34" name="CustomShape 223"/>
          <p:cNvSpPr/>
          <p:nvPr/>
        </p:nvSpPr>
        <p:spPr>
          <a:xfrm>
            <a:off x="5023080" y="257652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35" name="CustomShape 224"/>
          <p:cNvSpPr/>
          <p:nvPr/>
        </p:nvSpPr>
        <p:spPr>
          <a:xfrm rot="11032200">
            <a:off x="5209200" y="24876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36" name="CustomShape 225"/>
          <p:cNvSpPr/>
          <p:nvPr/>
        </p:nvSpPr>
        <p:spPr>
          <a:xfrm rot="232200">
            <a:off x="5104800" y="25797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37" name="CustomShape 226"/>
          <p:cNvSpPr/>
          <p:nvPr/>
        </p:nvSpPr>
        <p:spPr>
          <a:xfrm rot="232200">
            <a:off x="5157000" y="24667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38" name="CustomShape 227"/>
          <p:cNvSpPr/>
          <p:nvPr/>
        </p:nvSpPr>
        <p:spPr>
          <a:xfrm rot="232200">
            <a:off x="5180760" y="25941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39" name="CustomShape 228"/>
          <p:cNvSpPr/>
          <p:nvPr/>
        </p:nvSpPr>
        <p:spPr>
          <a:xfrm rot="11032200">
            <a:off x="5366520" y="249840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40" name="CustomShape 229"/>
          <p:cNvSpPr/>
          <p:nvPr/>
        </p:nvSpPr>
        <p:spPr>
          <a:xfrm rot="232200">
            <a:off x="5262120" y="259056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41" name="CustomShape 230"/>
          <p:cNvSpPr/>
          <p:nvPr/>
        </p:nvSpPr>
        <p:spPr>
          <a:xfrm rot="232200">
            <a:off x="5314320" y="2477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42" name="CustomShape 231"/>
          <p:cNvSpPr/>
          <p:nvPr/>
        </p:nvSpPr>
        <p:spPr>
          <a:xfrm rot="232200">
            <a:off x="5338080" y="26049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43" name="CustomShape 232"/>
          <p:cNvSpPr/>
          <p:nvPr/>
        </p:nvSpPr>
        <p:spPr>
          <a:xfrm rot="10851000">
            <a:off x="4569840" y="247140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44" name="CustomShape 233"/>
          <p:cNvSpPr/>
          <p:nvPr/>
        </p:nvSpPr>
        <p:spPr>
          <a:xfrm rot="50400">
            <a:off x="4471200" y="256968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45" name="CustomShape 234"/>
          <p:cNvSpPr/>
          <p:nvPr/>
        </p:nvSpPr>
        <p:spPr>
          <a:xfrm rot="50400">
            <a:off x="4517640" y="245484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46" name="CustomShape 235"/>
          <p:cNvSpPr/>
          <p:nvPr/>
        </p:nvSpPr>
        <p:spPr>
          <a:xfrm rot="50400">
            <a:off x="4547880" y="258012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47" name="CustomShape 236"/>
          <p:cNvSpPr/>
          <p:nvPr/>
        </p:nvSpPr>
        <p:spPr>
          <a:xfrm rot="10851000">
            <a:off x="4727880" y="2473920"/>
            <a:ext cx="6876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48" name="CustomShape 237"/>
          <p:cNvSpPr/>
          <p:nvPr/>
        </p:nvSpPr>
        <p:spPr>
          <a:xfrm rot="50400">
            <a:off x="4628880" y="2571840"/>
            <a:ext cx="6912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49" name="CustomShape 238"/>
          <p:cNvSpPr/>
          <p:nvPr/>
        </p:nvSpPr>
        <p:spPr>
          <a:xfrm rot="50400">
            <a:off x="4674960" y="245700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50" name="CustomShape 239"/>
          <p:cNvSpPr/>
          <p:nvPr/>
        </p:nvSpPr>
        <p:spPr>
          <a:xfrm rot="50400">
            <a:off x="4705560" y="2582280"/>
            <a:ext cx="6912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51" name="CustomShape 240"/>
          <p:cNvSpPr/>
          <p:nvPr/>
        </p:nvSpPr>
        <p:spPr>
          <a:xfrm rot="10411800">
            <a:off x="3920760" y="25048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52" name="CustomShape 241"/>
          <p:cNvSpPr/>
          <p:nvPr/>
        </p:nvSpPr>
        <p:spPr>
          <a:xfrm rot="21211800">
            <a:off x="3835440" y="261468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53" name="CustomShape 242"/>
          <p:cNvSpPr/>
          <p:nvPr/>
        </p:nvSpPr>
        <p:spPr>
          <a:xfrm rot="21211800">
            <a:off x="3867120" y="24973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54" name="CustomShape 243"/>
          <p:cNvSpPr/>
          <p:nvPr/>
        </p:nvSpPr>
        <p:spPr>
          <a:xfrm rot="21211800">
            <a:off x="3912120" y="261504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55" name="CustomShape 244"/>
          <p:cNvSpPr/>
          <p:nvPr/>
        </p:nvSpPr>
        <p:spPr>
          <a:xfrm rot="10411800">
            <a:off x="4077360" y="248688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56" name="CustomShape 245"/>
          <p:cNvSpPr/>
          <p:nvPr/>
        </p:nvSpPr>
        <p:spPr>
          <a:xfrm rot="21211800">
            <a:off x="3992040" y="259668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57" name="CustomShape 246"/>
          <p:cNvSpPr/>
          <p:nvPr/>
        </p:nvSpPr>
        <p:spPr>
          <a:xfrm rot="21211800">
            <a:off x="4024080" y="24793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58" name="CustomShape 247"/>
          <p:cNvSpPr/>
          <p:nvPr/>
        </p:nvSpPr>
        <p:spPr>
          <a:xfrm rot="21211800">
            <a:off x="4068720" y="25977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59" name="CustomShape 248"/>
          <p:cNvSpPr/>
          <p:nvPr/>
        </p:nvSpPr>
        <p:spPr>
          <a:xfrm rot="10644600">
            <a:off x="4243680" y="248832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60" name="CustomShape 249"/>
          <p:cNvSpPr/>
          <p:nvPr/>
        </p:nvSpPr>
        <p:spPr>
          <a:xfrm rot="21444600">
            <a:off x="4150800" y="259200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61" name="CustomShape 250"/>
          <p:cNvSpPr/>
          <p:nvPr/>
        </p:nvSpPr>
        <p:spPr>
          <a:xfrm rot="21444600">
            <a:off x="4190040" y="247536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62" name="CustomShape 251"/>
          <p:cNvSpPr/>
          <p:nvPr/>
        </p:nvSpPr>
        <p:spPr>
          <a:xfrm rot="21444600">
            <a:off x="4227120" y="25977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63" name="CustomShape 252"/>
          <p:cNvSpPr/>
          <p:nvPr/>
        </p:nvSpPr>
        <p:spPr>
          <a:xfrm rot="10644600">
            <a:off x="4401000" y="2481120"/>
            <a:ext cx="68400" cy="140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64" name="CustomShape 253"/>
          <p:cNvSpPr/>
          <p:nvPr/>
        </p:nvSpPr>
        <p:spPr>
          <a:xfrm rot="21444600">
            <a:off x="4308120" y="2584800"/>
            <a:ext cx="68760" cy="1555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465" name="CustomShape 254"/>
          <p:cNvSpPr/>
          <p:nvPr/>
        </p:nvSpPr>
        <p:spPr>
          <a:xfrm rot="21444600">
            <a:off x="4347720" y="2468520"/>
            <a:ext cx="29880" cy="158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466" name="CustomShape 255"/>
          <p:cNvSpPr/>
          <p:nvPr/>
        </p:nvSpPr>
        <p:spPr>
          <a:xfrm rot="21444600">
            <a:off x="4384440" y="2590560"/>
            <a:ext cx="68760" cy="1411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467" name="CustomShape 256"/>
          <p:cNvSpPr/>
          <p:nvPr/>
        </p:nvSpPr>
        <p:spPr>
          <a:xfrm>
            <a:off x="9026640" y="3280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8" name="CustomShape 257"/>
          <p:cNvSpPr/>
          <p:nvPr/>
        </p:nvSpPr>
        <p:spPr>
          <a:xfrm>
            <a:off x="8879400" y="3237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69" name="CustomShape 258"/>
          <p:cNvSpPr/>
          <p:nvPr/>
        </p:nvSpPr>
        <p:spPr>
          <a:xfrm>
            <a:off x="8726040" y="32007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0" name="CustomShape 259"/>
          <p:cNvSpPr/>
          <p:nvPr/>
        </p:nvSpPr>
        <p:spPr>
          <a:xfrm>
            <a:off x="8575920" y="31640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1" name="CustomShape 260"/>
          <p:cNvSpPr/>
          <p:nvPr/>
        </p:nvSpPr>
        <p:spPr>
          <a:xfrm>
            <a:off x="8419320" y="31312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2" name="CustomShape 261"/>
          <p:cNvSpPr/>
          <p:nvPr/>
        </p:nvSpPr>
        <p:spPr>
          <a:xfrm>
            <a:off x="8263080" y="30945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3" name="CustomShape 262"/>
          <p:cNvSpPr/>
          <p:nvPr/>
        </p:nvSpPr>
        <p:spPr>
          <a:xfrm>
            <a:off x="8100360" y="30618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4" name="CustomShape 263"/>
          <p:cNvSpPr/>
          <p:nvPr/>
        </p:nvSpPr>
        <p:spPr>
          <a:xfrm>
            <a:off x="7944480" y="30290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5" name="CustomShape 264"/>
          <p:cNvSpPr/>
          <p:nvPr/>
        </p:nvSpPr>
        <p:spPr>
          <a:xfrm>
            <a:off x="9171000" y="3313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6" name="CustomShape 265"/>
          <p:cNvSpPr/>
          <p:nvPr/>
        </p:nvSpPr>
        <p:spPr>
          <a:xfrm>
            <a:off x="7787880" y="3002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7" name="CustomShape 266"/>
          <p:cNvSpPr/>
          <p:nvPr/>
        </p:nvSpPr>
        <p:spPr>
          <a:xfrm>
            <a:off x="7646760" y="29718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8" name="CustomShape 267"/>
          <p:cNvSpPr/>
          <p:nvPr/>
        </p:nvSpPr>
        <p:spPr>
          <a:xfrm>
            <a:off x="7493400" y="29491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79" name="CustomShape 268"/>
          <p:cNvSpPr/>
          <p:nvPr/>
        </p:nvSpPr>
        <p:spPr>
          <a:xfrm>
            <a:off x="7336800" y="2924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0" name="CustomShape 269"/>
          <p:cNvSpPr/>
          <p:nvPr/>
        </p:nvSpPr>
        <p:spPr>
          <a:xfrm>
            <a:off x="7186320" y="29019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1" name="CustomShape 270"/>
          <p:cNvSpPr/>
          <p:nvPr/>
        </p:nvSpPr>
        <p:spPr>
          <a:xfrm>
            <a:off x="7033320" y="2877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2" name="CustomShape 271"/>
          <p:cNvSpPr/>
          <p:nvPr/>
        </p:nvSpPr>
        <p:spPr>
          <a:xfrm>
            <a:off x="6885720" y="2853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3" name="CustomShape 272"/>
          <p:cNvSpPr/>
          <p:nvPr/>
        </p:nvSpPr>
        <p:spPr>
          <a:xfrm>
            <a:off x="6735600" y="28303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4" name="CustomShape 273"/>
          <p:cNvSpPr/>
          <p:nvPr/>
        </p:nvSpPr>
        <p:spPr>
          <a:xfrm>
            <a:off x="6585120" y="2809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5" name="CustomShape 274"/>
          <p:cNvSpPr/>
          <p:nvPr/>
        </p:nvSpPr>
        <p:spPr>
          <a:xfrm>
            <a:off x="6432120" y="27936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6" name="CustomShape 275"/>
          <p:cNvSpPr/>
          <p:nvPr/>
        </p:nvSpPr>
        <p:spPr>
          <a:xfrm>
            <a:off x="6284880" y="27752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7" name="CustomShape 276"/>
          <p:cNvSpPr/>
          <p:nvPr/>
        </p:nvSpPr>
        <p:spPr>
          <a:xfrm>
            <a:off x="6131160" y="27626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8" name="CustomShape 277"/>
          <p:cNvSpPr/>
          <p:nvPr/>
        </p:nvSpPr>
        <p:spPr>
          <a:xfrm>
            <a:off x="5974920" y="2750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89" name="CustomShape 278"/>
          <p:cNvSpPr/>
          <p:nvPr/>
        </p:nvSpPr>
        <p:spPr>
          <a:xfrm>
            <a:off x="5821560" y="2736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0" name="CustomShape 279"/>
          <p:cNvSpPr/>
          <p:nvPr/>
        </p:nvSpPr>
        <p:spPr>
          <a:xfrm>
            <a:off x="5665320" y="27259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1" name="CustomShape 280"/>
          <p:cNvSpPr/>
          <p:nvPr/>
        </p:nvSpPr>
        <p:spPr>
          <a:xfrm>
            <a:off x="5508720" y="2715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2" name="CustomShape 281"/>
          <p:cNvSpPr/>
          <p:nvPr/>
        </p:nvSpPr>
        <p:spPr>
          <a:xfrm>
            <a:off x="5352480" y="2705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3" name="CustomShape 282"/>
          <p:cNvSpPr/>
          <p:nvPr/>
        </p:nvSpPr>
        <p:spPr>
          <a:xfrm>
            <a:off x="5199120" y="26992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4" name="CustomShape 283"/>
          <p:cNvSpPr/>
          <p:nvPr/>
        </p:nvSpPr>
        <p:spPr>
          <a:xfrm>
            <a:off x="5042880" y="26931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5" name="CustomShape 284"/>
          <p:cNvSpPr/>
          <p:nvPr/>
        </p:nvSpPr>
        <p:spPr>
          <a:xfrm>
            <a:off x="4895640" y="2688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6" name="CustomShape 285"/>
          <p:cNvSpPr/>
          <p:nvPr/>
        </p:nvSpPr>
        <p:spPr>
          <a:xfrm>
            <a:off x="4739040" y="26852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7" name="CustomShape 286"/>
          <p:cNvSpPr/>
          <p:nvPr/>
        </p:nvSpPr>
        <p:spPr>
          <a:xfrm>
            <a:off x="4586040" y="26870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8" name="CustomShape 287"/>
          <p:cNvSpPr/>
          <p:nvPr/>
        </p:nvSpPr>
        <p:spPr>
          <a:xfrm>
            <a:off x="4432320" y="26910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499" name="CustomShape 288"/>
          <p:cNvSpPr/>
          <p:nvPr/>
        </p:nvSpPr>
        <p:spPr>
          <a:xfrm>
            <a:off x="4278960" y="2691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0" name="CustomShape 289"/>
          <p:cNvSpPr/>
          <p:nvPr/>
        </p:nvSpPr>
        <p:spPr>
          <a:xfrm>
            <a:off x="4122720" y="26974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1" name="CustomShape 290"/>
          <p:cNvSpPr/>
          <p:nvPr/>
        </p:nvSpPr>
        <p:spPr>
          <a:xfrm>
            <a:off x="3966480" y="27014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2" name="CustomShape 291"/>
          <p:cNvSpPr/>
          <p:nvPr/>
        </p:nvSpPr>
        <p:spPr>
          <a:xfrm>
            <a:off x="3813120" y="2709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3" name="CustomShape 292"/>
          <p:cNvSpPr/>
          <p:nvPr/>
        </p:nvSpPr>
        <p:spPr>
          <a:xfrm>
            <a:off x="3656520" y="2717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4" name="CustomShape 293"/>
          <p:cNvSpPr/>
          <p:nvPr/>
        </p:nvSpPr>
        <p:spPr>
          <a:xfrm>
            <a:off x="3503520" y="27320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5" name="CustomShape 294"/>
          <p:cNvSpPr/>
          <p:nvPr/>
        </p:nvSpPr>
        <p:spPr>
          <a:xfrm>
            <a:off x="3350160" y="27403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6" name="CustomShape 295"/>
          <p:cNvSpPr/>
          <p:nvPr/>
        </p:nvSpPr>
        <p:spPr>
          <a:xfrm>
            <a:off x="3196800" y="2754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7" name="CustomShape 296"/>
          <p:cNvSpPr/>
          <p:nvPr/>
        </p:nvSpPr>
        <p:spPr>
          <a:xfrm>
            <a:off x="3049200" y="27687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8" name="CustomShape 297"/>
          <p:cNvSpPr/>
          <p:nvPr/>
        </p:nvSpPr>
        <p:spPr>
          <a:xfrm>
            <a:off x="2899080" y="27792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09" name="CustomShape 298"/>
          <p:cNvSpPr/>
          <p:nvPr/>
        </p:nvSpPr>
        <p:spPr>
          <a:xfrm>
            <a:off x="2754360" y="2795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0" name="CustomShape 299"/>
          <p:cNvSpPr/>
          <p:nvPr/>
        </p:nvSpPr>
        <p:spPr>
          <a:xfrm>
            <a:off x="2610360" y="28137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1" name="CustomShape 300"/>
          <p:cNvSpPr/>
          <p:nvPr/>
        </p:nvSpPr>
        <p:spPr>
          <a:xfrm>
            <a:off x="2459880" y="2832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2" name="CustomShape 301"/>
          <p:cNvSpPr/>
          <p:nvPr/>
        </p:nvSpPr>
        <p:spPr>
          <a:xfrm>
            <a:off x="2309400" y="2853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3" name="CustomShape 302"/>
          <p:cNvSpPr/>
          <p:nvPr/>
        </p:nvSpPr>
        <p:spPr>
          <a:xfrm>
            <a:off x="2159280" y="2871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4" name="CustomShape 303"/>
          <p:cNvSpPr/>
          <p:nvPr/>
        </p:nvSpPr>
        <p:spPr>
          <a:xfrm>
            <a:off x="2014920" y="28918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5" name="CustomShape 304"/>
          <p:cNvSpPr/>
          <p:nvPr/>
        </p:nvSpPr>
        <p:spPr>
          <a:xfrm>
            <a:off x="1873440" y="29142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6" name="CustomShape 305"/>
          <p:cNvSpPr/>
          <p:nvPr/>
        </p:nvSpPr>
        <p:spPr>
          <a:xfrm>
            <a:off x="1729440" y="2940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7" name="CustomShape 306"/>
          <p:cNvSpPr/>
          <p:nvPr/>
        </p:nvSpPr>
        <p:spPr>
          <a:xfrm>
            <a:off x="1585080" y="29696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8" name="CustomShape 307"/>
          <p:cNvSpPr/>
          <p:nvPr/>
        </p:nvSpPr>
        <p:spPr>
          <a:xfrm>
            <a:off x="1437840" y="29941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19" name="CustomShape 308"/>
          <p:cNvSpPr/>
          <p:nvPr/>
        </p:nvSpPr>
        <p:spPr>
          <a:xfrm>
            <a:off x="1293120" y="30207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0" name="CustomShape 309"/>
          <p:cNvSpPr/>
          <p:nvPr/>
        </p:nvSpPr>
        <p:spPr>
          <a:xfrm>
            <a:off x="1155240" y="30513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1" name="CustomShape 310"/>
          <p:cNvSpPr/>
          <p:nvPr/>
        </p:nvSpPr>
        <p:spPr>
          <a:xfrm>
            <a:off x="1007640" y="30740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2" name="CustomShape 311"/>
          <p:cNvSpPr/>
          <p:nvPr/>
        </p:nvSpPr>
        <p:spPr>
          <a:xfrm>
            <a:off x="872640" y="3102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3" name="CustomShape 312"/>
          <p:cNvSpPr/>
          <p:nvPr/>
        </p:nvSpPr>
        <p:spPr>
          <a:xfrm>
            <a:off x="731160" y="31312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4" name="CustomShape 313"/>
          <p:cNvSpPr/>
          <p:nvPr/>
        </p:nvSpPr>
        <p:spPr>
          <a:xfrm>
            <a:off x="592560" y="31640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5" name="CustomShape 314"/>
          <p:cNvSpPr/>
          <p:nvPr/>
        </p:nvSpPr>
        <p:spPr>
          <a:xfrm>
            <a:off x="454680" y="3192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6" name="CustomShape 315"/>
          <p:cNvSpPr/>
          <p:nvPr/>
        </p:nvSpPr>
        <p:spPr>
          <a:xfrm>
            <a:off x="319320" y="32212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7" name="CustomShape 316"/>
          <p:cNvSpPr/>
          <p:nvPr/>
        </p:nvSpPr>
        <p:spPr>
          <a:xfrm>
            <a:off x="180720" y="32479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8" name="CustomShape 317"/>
          <p:cNvSpPr/>
          <p:nvPr/>
        </p:nvSpPr>
        <p:spPr>
          <a:xfrm>
            <a:off x="51480" y="3282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29" name="CustomShape 318"/>
          <p:cNvSpPr/>
          <p:nvPr/>
        </p:nvSpPr>
        <p:spPr>
          <a:xfrm>
            <a:off x="-46080" y="33112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0" name="CustomShape 319"/>
          <p:cNvSpPr/>
          <p:nvPr/>
        </p:nvSpPr>
        <p:spPr>
          <a:xfrm>
            <a:off x="9022680" y="2889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1" name="CustomShape 320"/>
          <p:cNvSpPr/>
          <p:nvPr/>
        </p:nvSpPr>
        <p:spPr>
          <a:xfrm>
            <a:off x="8875440" y="2846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2" name="CustomShape 321"/>
          <p:cNvSpPr/>
          <p:nvPr/>
        </p:nvSpPr>
        <p:spPr>
          <a:xfrm>
            <a:off x="8722080" y="2809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3" name="CustomShape 322"/>
          <p:cNvSpPr/>
          <p:nvPr/>
        </p:nvSpPr>
        <p:spPr>
          <a:xfrm>
            <a:off x="8571960" y="2772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4" name="CustomShape 323"/>
          <p:cNvSpPr/>
          <p:nvPr/>
        </p:nvSpPr>
        <p:spPr>
          <a:xfrm>
            <a:off x="8415360" y="2739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5" name="CustomShape 324"/>
          <p:cNvSpPr/>
          <p:nvPr/>
        </p:nvSpPr>
        <p:spPr>
          <a:xfrm>
            <a:off x="8259120" y="27032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6" name="CustomShape 325"/>
          <p:cNvSpPr/>
          <p:nvPr/>
        </p:nvSpPr>
        <p:spPr>
          <a:xfrm>
            <a:off x="8096760" y="26704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7" name="CustomShape 326"/>
          <p:cNvSpPr/>
          <p:nvPr/>
        </p:nvSpPr>
        <p:spPr>
          <a:xfrm>
            <a:off x="7940520" y="2637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8" name="CustomShape 327"/>
          <p:cNvSpPr/>
          <p:nvPr/>
        </p:nvSpPr>
        <p:spPr>
          <a:xfrm>
            <a:off x="9167040" y="2922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39" name="CustomShape 328"/>
          <p:cNvSpPr/>
          <p:nvPr/>
        </p:nvSpPr>
        <p:spPr>
          <a:xfrm>
            <a:off x="7783920" y="2611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0" name="CustomShape 329"/>
          <p:cNvSpPr/>
          <p:nvPr/>
        </p:nvSpPr>
        <p:spPr>
          <a:xfrm>
            <a:off x="7642800" y="25804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1" name="CustomShape 330"/>
          <p:cNvSpPr/>
          <p:nvPr/>
        </p:nvSpPr>
        <p:spPr>
          <a:xfrm>
            <a:off x="7489440" y="25578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2" name="CustomShape 331"/>
          <p:cNvSpPr/>
          <p:nvPr/>
        </p:nvSpPr>
        <p:spPr>
          <a:xfrm>
            <a:off x="7332840" y="25333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3" name="CustomShape 332"/>
          <p:cNvSpPr/>
          <p:nvPr/>
        </p:nvSpPr>
        <p:spPr>
          <a:xfrm>
            <a:off x="7182720" y="2510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4" name="CustomShape 333"/>
          <p:cNvSpPr/>
          <p:nvPr/>
        </p:nvSpPr>
        <p:spPr>
          <a:xfrm>
            <a:off x="7029360" y="2486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5" name="CustomShape 334"/>
          <p:cNvSpPr/>
          <p:nvPr/>
        </p:nvSpPr>
        <p:spPr>
          <a:xfrm>
            <a:off x="6881760" y="2461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6" name="CustomShape 335"/>
          <p:cNvSpPr/>
          <p:nvPr/>
        </p:nvSpPr>
        <p:spPr>
          <a:xfrm>
            <a:off x="6731640" y="2439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7" name="CustomShape 336"/>
          <p:cNvSpPr/>
          <p:nvPr/>
        </p:nvSpPr>
        <p:spPr>
          <a:xfrm>
            <a:off x="6581160" y="2418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8" name="CustomShape 337"/>
          <p:cNvSpPr/>
          <p:nvPr/>
        </p:nvSpPr>
        <p:spPr>
          <a:xfrm>
            <a:off x="6428160" y="2402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49" name="CustomShape 338"/>
          <p:cNvSpPr/>
          <p:nvPr/>
        </p:nvSpPr>
        <p:spPr>
          <a:xfrm>
            <a:off x="6280920" y="23839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0" name="CustomShape 339"/>
          <p:cNvSpPr/>
          <p:nvPr/>
        </p:nvSpPr>
        <p:spPr>
          <a:xfrm>
            <a:off x="6127560" y="23713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1" name="CustomShape 340"/>
          <p:cNvSpPr/>
          <p:nvPr/>
        </p:nvSpPr>
        <p:spPr>
          <a:xfrm>
            <a:off x="5970960" y="2359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2" name="CustomShape 341"/>
          <p:cNvSpPr/>
          <p:nvPr/>
        </p:nvSpPr>
        <p:spPr>
          <a:xfrm>
            <a:off x="5817600" y="2344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3" name="CustomShape 342"/>
          <p:cNvSpPr/>
          <p:nvPr/>
        </p:nvSpPr>
        <p:spPr>
          <a:xfrm>
            <a:off x="5661360" y="23346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4" name="CustomShape 343"/>
          <p:cNvSpPr/>
          <p:nvPr/>
        </p:nvSpPr>
        <p:spPr>
          <a:xfrm>
            <a:off x="5505120" y="2324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5" name="CustomShape 344"/>
          <p:cNvSpPr/>
          <p:nvPr/>
        </p:nvSpPr>
        <p:spPr>
          <a:xfrm>
            <a:off x="5348520" y="2314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6" name="CustomShape 345"/>
          <p:cNvSpPr/>
          <p:nvPr/>
        </p:nvSpPr>
        <p:spPr>
          <a:xfrm>
            <a:off x="5195520" y="23079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7" name="CustomShape 346"/>
          <p:cNvSpPr/>
          <p:nvPr/>
        </p:nvSpPr>
        <p:spPr>
          <a:xfrm>
            <a:off x="5038920" y="2301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8" name="CustomShape 347"/>
          <p:cNvSpPr/>
          <p:nvPr/>
        </p:nvSpPr>
        <p:spPr>
          <a:xfrm>
            <a:off x="4891680" y="2297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59" name="CustomShape 348"/>
          <p:cNvSpPr/>
          <p:nvPr/>
        </p:nvSpPr>
        <p:spPr>
          <a:xfrm>
            <a:off x="4735080" y="22939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0" name="CustomShape 349"/>
          <p:cNvSpPr/>
          <p:nvPr/>
        </p:nvSpPr>
        <p:spPr>
          <a:xfrm>
            <a:off x="4582080" y="22957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1" name="CustomShape 350"/>
          <p:cNvSpPr/>
          <p:nvPr/>
        </p:nvSpPr>
        <p:spPr>
          <a:xfrm>
            <a:off x="4428720" y="22996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2" name="CustomShape 351"/>
          <p:cNvSpPr/>
          <p:nvPr/>
        </p:nvSpPr>
        <p:spPr>
          <a:xfrm>
            <a:off x="4275360" y="2299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3" name="CustomShape 352"/>
          <p:cNvSpPr/>
          <p:nvPr/>
        </p:nvSpPr>
        <p:spPr>
          <a:xfrm>
            <a:off x="4118760" y="23061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4" name="CustomShape 353"/>
          <p:cNvSpPr/>
          <p:nvPr/>
        </p:nvSpPr>
        <p:spPr>
          <a:xfrm>
            <a:off x="3962520" y="23101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5" name="CustomShape 354"/>
          <p:cNvSpPr/>
          <p:nvPr/>
        </p:nvSpPr>
        <p:spPr>
          <a:xfrm>
            <a:off x="3809160" y="23184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6" name="CustomShape 355"/>
          <p:cNvSpPr/>
          <p:nvPr/>
        </p:nvSpPr>
        <p:spPr>
          <a:xfrm>
            <a:off x="3652920" y="23263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7" name="CustomShape 356"/>
          <p:cNvSpPr/>
          <p:nvPr/>
        </p:nvSpPr>
        <p:spPr>
          <a:xfrm>
            <a:off x="3499560" y="23407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8" name="CustomShape 357"/>
          <p:cNvSpPr/>
          <p:nvPr/>
        </p:nvSpPr>
        <p:spPr>
          <a:xfrm>
            <a:off x="3346200" y="23490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69" name="CustomShape 358"/>
          <p:cNvSpPr/>
          <p:nvPr/>
        </p:nvSpPr>
        <p:spPr>
          <a:xfrm>
            <a:off x="3192840" y="23634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0" name="CustomShape 359"/>
          <p:cNvSpPr/>
          <p:nvPr/>
        </p:nvSpPr>
        <p:spPr>
          <a:xfrm>
            <a:off x="3045600" y="23774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1" name="CustomShape 360"/>
          <p:cNvSpPr/>
          <p:nvPr/>
        </p:nvSpPr>
        <p:spPr>
          <a:xfrm>
            <a:off x="2895120" y="23878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2" name="CustomShape 361"/>
          <p:cNvSpPr/>
          <p:nvPr/>
        </p:nvSpPr>
        <p:spPr>
          <a:xfrm>
            <a:off x="2750760" y="2404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3" name="CustomShape 362"/>
          <p:cNvSpPr/>
          <p:nvPr/>
        </p:nvSpPr>
        <p:spPr>
          <a:xfrm>
            <a:off x="2606400" y="2422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4" name="CustomShape 363"/>
          <p:cNvSpPr/>
          <p:nvPr/>
        </p:nvSpPr>
        <p:spPr>
          <a:xfrm>
            <a:off x="2456280" y="24411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5" name="CustomShape 364"/>
          <p:cNvSpPr/>
          <p:nvPr/>
        </p:nvSpPr>
        <p:spPr>
          <a:xfrm>
            <a:off x="2305800" y="24616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6" name="CustomShape 365"/>
          <p:cNvSpPr/>
          <p:nvPr/>
        </p:nvSpPr>
        <p:spPr>
          <a:xfrm>
            <a:off x="2155680" y="24800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7" name="CustomShape 366"/>
          <p:cNvSpPr/>
          <p:nvPr/>
        </p:nvSpPr>
        <p:spPr>
          <a:xfrm>
            <a:off x="2011320" y="25005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8" name="CustomShape 367"/>
          <p:cNvSpPr/>
          <p:nvPr/>
        </p:nvSpPr>
        <p:spPr>
          <a:xfrm>
            <a:off x="1869840" y="25228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79" name="CustomShape 368"/>
          <p:cNvSpPr/>
          <p:nvPr/>
        </p:nvSpPr>
        <p:spPr>
          <a:xfrm>
            <a:off x="1725480" y="2549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0" name="CustomShape 369"/>
          <p:cNvSpPr/>
          <p:nvPr/>
        </p:nvSpPr>
        <p:spPr>
          <a:xfrm>
            <a:off x="1581480" y="25783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1" name="CustomShape 370"/>
          <p:cNvSpPr/>
          <p:nvPr/>
        </p:nvSpPr>
        <p:spPr>
          <a:xfrm>
            <a:off x="1434240" y="26028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2" name="CustomShape 371"/>
          <p:cNvSpPr/>
          <p:nvPr/>
        </p:nvSpPr>
        <p:spPr>
          <a:xfrm>
            <a:off x="1289520" y="2629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3" name="CustomShape 372"/>
          <p:cNvSpPr/>
          <p:nvPr/>
        </p:nvSpPr>
        <p:spPr>
          <a:xfrm>
            <a:off x="1151640" y="26600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4" name="CustomShape 373"/>
          <p:cNvSpPr/>
          <p:nvPr/>
        </p:nvSpPr>
        <p:spPr>
          <a:xfrm>
            <a:off x="1004040" y="2682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5" name="CustomShape 374"/>
          <p:cNvSpPr/>
          <p:nvPr/>
        </p:nvSpPr>
        <p:spPr>
          <a:xfrm>
            <a:off x="869040" y="2711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6" name="CustomShape 375"/>
          <p:cNvSpPr/>
          <p:nvPr/>
        </p:nvSpPr>
        <p:spPr>
          <a:xfrm>
            <a:off x="727560" y="2739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7" name="CustomShape 376"/>
          <p:cNvSpPr/>
          <p:nvPr/>
        </p:nvSpPr>
        <p:spPr>
          <a:xfrm>
            <a:off x="588960" y="2772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8" name="CustomShape 377"/>
          <p:cNvSpPr/>
          <p:nvPr/>
        </p:nvSpPr>
        <p:spPr>
          <a:xfrm>
            <a:off x="451080" y="2801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89" name="CustomShape 378"/>
          <p:cNvSpPr/>
          <p:nvPr/>
        </p:nvSpPr>
        <p:spPr>
          <a:xfrm>
            <a:off x="315720" y="28299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0" name="CustomShape 379"/>
          <p:cNvSpPr/>
          <p:nvPr/>
        </p:nvSpPr>
        <p:spPr>
          <a:xfrm>
            <a:off x="177120" y="2856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1" name="CustomShape 380"/>
          <p:cNvSpPr/>
          <p:nvPr/>
        </p:nvSpPr>
        <p:spPr>
          <a:xfrm>
            <a:off x="47880" y="2891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2" name="CustomShape 381"/>
          <p:cNvSpPr/>
          <p:nvPr/>
        </p:nvSpPr>
        <p:spPr>
          <a:xfrm>
            <a:off x="-49680" y="29199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3" name="CustomShape 382"/>
          <p:cNvSpPr/>
          <p:nvPr/>
        </p:nvSpPr>
        <p:spPr>
          <a:xfrm>
            <a:off x="8972280" y="2912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4" name="CustomShape 383"/>
          <p:cNvSpPr/>
          <p:nvPr/>
        </p:nvSpPr>
        <p:spPr>
          <a:xfrm>
            <a:off x="8825040" y="2869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5" name="CustomShape 384"/>
          <p:cNvSpPr/>
          <p:nvPr/>
        </p:nvSpPr>
        <p:spPr>
          <a:xfrm>
            <a:off x="8671680" y="2832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6" name="CustomShape 385"/>
          <p:cNvSpPr/>
          <p:nvPr/>
        </p:nvSpPr>
        <p:spPr>
          <a:xfrm>
            <a:off x="8521560" y="2795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7" name="CustomShape 386"/>
          <p:cNvSpPr/>
          <p:nvPr/>
        </p:nvSpPr>
        <p:spPr>
          <a:xfrm>
            <a:off x="8364960" y="2763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8" name="CustomShape 387"/>
          <p:cNvSpPr/>
          <p:nvPr/>
        </p:nvSpPr>
        <p:spPr>
          <a:xfrm>
            <a:off x="8208720" y="27262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599" name="CustomShape 388"/>
          <p:cNvSpPr/>
          <p:nvPr/>
        </p:nvSpPr>
        <p:spPr>
          <a:xfrm>
            <a:off x="8046360" y="26935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0" name="CustomShape 389"/>
          <p:cNvSpPr/>
          <p:nvPr/>
        </p:nvSpPr>
        <p:spPr>
          <a:xfrm>
            <a:off x="7890120" y="2660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1" name="CustomShape 390"/>
          <p:cNvSpPr/>
          <p:nvPr/>
        </p:nvSpPr>
        <p:spPr>
          <a:xfrm>
            <a:off x="9116640" y="29451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2" name="CustomShape 391"/>
          <p:cNvSpPr/>
          <p:nvPr/>
        </p:nvSpPr>
        <p:spPr>
          <a:xfrm>
            <a:off x="7733520" y="2634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3" name="CustomShape 392"/>
          <p:cNvSpPr/>
          <p:nvPr/>
        </p:nvSpPr>
        <p:spPr>
          <a:xfrm>
            <a:off x="7592400" y="26035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4" name="CustomShape 393"/>
          <p:cNvSpPr/>
          <p:nvPr/>
        </p:nvSpPr>
        <p:spPr>
          <a:xfrm>
            <a:off x="7439040" y="2580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5" name="CustomShape 394"/>
          <p:cNvSpPr/>
          <p:nvPr/>
        </p:nvSpPr>
        <p:spPr>
          <a:xfrm>
            <a:off x="7282440" y="25563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6" name="CustomShape 395"/>
          <p:cNvSpPr/>
          <p:nvPr/>
        </p:nvSpPr>
        <p:spPr>
          <a:xfrm>
            <a:off x="7132320" y="25336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7" name="CustomShape 396"/>
          <p:cNvSpPr/>
          <p:nvPr/>
        </p:nvSpPr>
        <p:spPr>
          <a:xfrm>
            <a:off x="6978960" y="2509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8" name="CustomShape 397"/>
          <p:cNvSpPr/>
          <p:nvPr/>
        </p:nvSpPr>
        <p:spPr>
          <a:xfrm>
            <a:off x="6831360" y="2484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09" name="CustomShape 398"/>
          <p:cNvSpPr/>
          <p:nvPr/>
        </p:nvSpPr>
        <p:spPr>
          <a:xfrm>
            <a:off x="6681240" y="24620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0" name="CustomShape 399"/>
          <p:cNvSpPr/>
          <p:nvPr/>
        </p:nvSpPr>
        <p:spPr>
          <a:xfrm>
            <a:off x="6530760" y="2441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1" name="CustomShape 400"/>
          <p:cNvSpPr/>
          <p:nvPr/>
        </p:nvSpPr>
        <p:spPr>
          <a:xfrm>
            <a:off x="6377760" y="24253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2" name="CustomShape 401"/>
          <p:cNvSpPr/>
          <p:nvPr/>
        </p:nvSpPr>
        <p:spPr>
          <a:xfrm>
            <a:off x="6230520" y="24069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3" name="CustomShape 402"/>
          <p:cNvSpPr/>
          <p:nvPr/>
        </p:nvSpPr>
        <p:spPr>
          <a:xfrm>
            <a:off x="6077160" y="23943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4" name="CustomShape 403"/>
          <p:cNvSpPr/>
          <p:nvPr/>
        </p:nvSpPr>
        <p:spPr>
          <a:xfrm>
            <a:off x="5920560" y="2382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5" name="CustomShape 404"/>
          <p:cNvSpPr/>
          <p:nvPr/>
        </p:nvSpPr>
        <p:spPr>
          <a:xfrm>
            <a:off x="5767200" y="2367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6" name="CustomShape 405"/>
          <p:cNvSpPr/>
          <p:nvPr/>
        </p:nvSpPr>
        <p:spPr>
          <a:xfrm>
            <a:off x="5610960" y="23576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7" name="CustomShape 406"/>
          <p:cNvSpPr/>
          <p:nvPr/>
        </p:nvSpPr>
        <p:spPr>
          <a:xfrm>
            <a:off x="5454720" y="2347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8" name="CustomShape 407"/>
          <p:cNvSpPr/>
          <p:nvPr/>
        </p:nvSpPr>
        <p:spPr>
          <a:xfrm>
            <a:off x="5298120" y="2337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19" name="CustomShape 408"/>
          <p:cNvSpPr/>
          <p:nvPr/>
        </p:nvSpPr>
        <p:spPr>
          <a:xfrm>
            <a:off x="5145120" y="23310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0" name="CustomShape 409"/>
          <p:cNvSpPr/>
          <p:nvPr/>
        </p:nvSpPr>
        <p:spPr>
          <a:xfrm>
            <a:off x="4988520" y="23248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1" name="CustomShape 410"/>
          <p:cNvSpPr/>
          <p:nvPr/>
        </p:nvSpPr>
        <p:spPr>
          <a:xfrm>
            <a:off x="4841280" y="2320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2" name="CustomShape 411"/>
          <p:cNvSpPr/>
          <p:nvPr/>
        </p:nvSpPr>
        <p:spPr>
          <a:xfrm>
            <a:off x="4684680" y="2316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3" name="CustomShape 412"/>
          <p:cNvSpPr/>
          <p:nvPr/>
        </p:nvSpPr>
        <p:spPr>
          <a:xfrm>
            <a:off x="4531680" y="23187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4" name="CustomShape 413"/>
          <p:cNvSpPr/>
          <p:nvPr/>
        </p:nvSpPr>
        <p:spPr>
          <a:xfrm>
            <a:off x="4378320" y="23227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5" name="CustomShape 414"/>
          <p:cNvSpPr/>
          <p:nvPr/>
        </p:nvSpPr>
        <p:spPr>
          <a:xfrm>
            <a:off x="4224960" y="2322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6" name="CustomShape 415"/>
          <p:cNvSpPr/>
          <p:nvPr/>
        </p:nvSpPr>
        <p:spPr>
          <a:xfrm>
            <a:off x="4068360" y="23292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7" name="CustomShape 416"/>
          <p:cNvSpPr/>
          <p:nvPr/>
        </p:nvSpPr>
        <p:spPr>
          <a:xfrm>
            <a:off x="3912120" y="23331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8" name="CustomShape 417"/>
          <p:cNvSpPr/>
          <p:nvPr/>
        </p:nvSpPr>
        <p:spPr>
          <a:xfrm>
            <a:off x="3758760" y="23414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29" name="CustomShape 418"/>
          <p:cNvSpPr/>
          <p:nvPr/>
        </p:nvSpPr>
        <p:spPr>
          <a:xfrm>
            <a:off x="3602520" y="2349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0" name="CustomShape 419"/>
          <p:cNvSpPr/>
          <p:nvPr/>
        </p:nvSpPr>
        <p:spPr>
          <a:xfrm>
            <a:off x="3449160" y="23637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1" name="CustomShape 420"/>
          <p:cNvSpPr/>
          <p:nvPr/>
        </p:nvSpPr>
        <p:spPr>
          <a:xfrm>
            <a:off x="3295800" y="23720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2" name="CustomShape 421"/>
          <p:cNvSpPr/>
          <p:nvPr/>
        </p:nvSpPr>
        <p:spPr>
          <a:xfrm>
            <a:off x="3142440" y="23864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3" name="CustomShape 422"/>
          <p:cNvSpPr/>
          <p:nvPr/>
        </p:nvSpPr>
        <p:spPr>
          <a:xfrm>
            <a:off x="2995200" y="24004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4" name="CustomShape 423"/>
          <p:cNvSpPr/>
          <p:nvPr/>
        </p:nvSpPr>
        <p:spPr>
          <a:xfrm>
            <a:off x="2844720" y="24109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5" name="CustomShape 424"/>
          <p:cNvSpPr/>
          <p:nvPr/>
        </p:nvSpPr>
        <p:spPr>
          <a:xfrm>
            <a:off x="2700360" y="2427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6" name="CustomShape 425"/>
          <p:cNvSpPr/>
          <p:nvPr/>
        </p:nvSpPr>
        <p:spPr>
          <a:xfrm>
            <a:off x="2556000" y="2445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7" name="CustomShape 426"/>
          <p:cNvSpPr/>
          <p:nvPr/>
        </p:nvSpPr>
        <p:spPr>
          <a:xfrm>
            <a:off x="2405880" y="2464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8" name="CustomShape 427"/>
          <p:cNvSpPr/>
          <p:nvPr/>
        </p:nvSpPr>
        <p:spPr>
          <a:xfrm>
            <a:off x="2255400" y="2484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39" name="CustomShape 428"/>
          <p:cNvSpPr/>
          <p:nvPr/>
        </p:nvSpPr>
        <p:spPr>
          <a:xfrm>
            <a:off x="2105280" y="2503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0" name="CustomShape 429"/>
          <p:cNvSpPr/>
          <p:nvPr/>
        </p:nvSpPr>
        <p:spPr>
          <a:xfrm>
            <a:off x="1960920" y="25236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1" name="CustomShape 430"/>
          <p:cNvSpPr/>
          <p:nvPr/>
        </p:nvSpPr>
        <p:spPr>
          <a:xfrm>
            <a:off x="1819440" y="25459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2" name="CustomShape 431"/>
          <p:cNvSpPr/>
          <p:nvPr/>
        </p:nvSpPr>
        <p:spPr>
          <a:xfrm>
            <a:off x="1675080" y="2572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3" name="CustomShape 432"/>
          <p:cNvSpPr/>
          <p:nvPr/>
        </p:nvSpPr>
        <p:spPr>
          <a:xfrm>
            <a:off x="1531080" y="26013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4" name="CustomShape 433"/>
          <p:cNvSpPr/>
          <p:nvPr/>
        </p:nvSpPr>
        <p:spPr>
          <a:xfrm>
            <a:off x="1383840" y="26258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5" name="CustomShape 434"/>
          <p:cNvSpPr/>
          <p:nvPr/>
        </p:nvSpPr>
        <p:spPr>
          <a:xfrm>
            <a:off x="1239120" y="2652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6" name="CustomShape 435"/>
          <p:cNvSpPr/>
          <p:nvPr/>
        </p:nvSpPr>
        <p:spPr>
          <a:xfrm>
            <a:off x="1101240" y="26830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7" name="CustomShape 436"/>
          <p:cNvSpPr/>
          <p:nvPr/>
        </p:nvSpPr>
        <p:spPr>
          <a:xfrm>
            <a:off x="953640" y="2705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8" name="CustomShape 437"/>
          <p:cNvSpPr/>
          <p:nvPr/>
        </p:nvSpPr>
        <p:spPr>
          <a:xfrm>
            <a:off x="818640" y="2734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49" name="CustomShape 438"/>
          <p:cNvSpPr/>
          <p:nvPr/>
        </p:nvSpPr>
        <p:spPr>
          <a:xfrm>
            <a:off x="677160" y="2763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0" name="CustomShape 439"/>
          <p:cNvSpPr/>
          <p:nvPr/>
        </p:nvSpPr>
        <p:spPr>
          <a:xfrm>
            <a:off x="538560" y="2795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1" name="CustomShape 440"/>
          <p:cNvSpPr/>
          <p:nvPr/>
        </p:nvSpPr>
        <p:spPr>
          <a:xfrm>
            <a:off x="400680" y="2824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2" name="CustomShape 441"/>
          <p:cNvSpPr/>
          <p:nvPr/>
        </p:nvSpPr>
        <p:spPr>
          <a:xfrm>
            <a:off x="265320" y="28530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3" name="CustomShape 442"/>
          <p:cNvSpPr/>
          <p:nvPr/>
        </p:nvSpPr>
        <p:spPr>
          <a:xfrm>
            <a:off x="126720" y="2879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4" name="CustomShape 443"/>
          <p:cNvSpPr/>
          <p:nvPr/>
        </p:nvSpPr>
        <p:spPr>
          <a:xfrm>
            <a:off x="-2160" y="2914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5" name="CustomShape 444"/>
          <p:cNvSpPr/>
          <p:nvPr/>
        </p:nvSpPr>
        <p:spPr>
          <a:xfrm>
            <a:off x="-100080" y="29430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6" name="CustomShape 445"/>
          <p:cNvSpPr/>
          <p:nvPr/>
        </p:nvSpPr>
        <p:spPr>
          <a:xfrm>
            <a:off x="9037080" y="29494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7" name="CustomShape 446"/>
          <p:cNvSpPr/>
          <p:nvPr/>
        </p:nvSpPr>
        <p:spPr>
          <a:xfrm>
            <a:off x="8889840" y="2906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8" name="CustomShape 447"/>
          <p:cNvSpPr/>
          <p:nvPr/>
        </p:nvSpPr>
        <p:spPr>
          <a:xfrm>
            <a:off x="8736480" y="2869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59" name="CustomShape 448"/>
          <p:cNvSpPr/>
          <p:nvPr/>
        </p:nvSpPr>
        <p:spPr>
          <a:xfrm>
            <a:off x="8586000" y="2832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0" name="CustomShape 449"/>
          <p:cNvSpPr/>
          <p:nvPr/>
        </p:nvSpPr>
        <p:spPr>
          <a:xfrm>
            <a:off x="8429760" y="2800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1" name="CustomShape 450"/>
          <p:cNvSpPr/>
          <p:nvPr/>
        </p:nvSpPr>
        <p:spPr>
          <a:xfrm>
            <a:off x="8273520" y="27633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2" name="CustomShape 451"/>
          <p:cNvSpPr/>
          <p:nvPr/>
        </p:nvSpPr>
        <p:spPr>
          <a:xfrm>
            <a:off x="8110800" y="27306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3" name="CustomShape 452"/>
          <p:cNvSpPr/>
          <p:nvPr/>
        </p:nvSpPr>
        <p:spPr>
          <a:xfrm>
            <a:off x="7954920" y="2697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4" name="CustomShape 453"/>
          <p:cNvSpPr/>
          <p:nvPr/>
        </p:nvSpPr>
        <p:spPr>
          <a:xfrm>
            <a:off x="9181440" y="29822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5" name="CustomShape 454"/>
          <p:cNvSpPr/>
          <p:nvPr/>
        </p:nvSpPr>
        <p:spPr>
          <a:xfrm>
            <a:off x="7798320" y="2671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6" name="CustomShape 455"/>
          <p:cNvSpPr/>
          <p:nvPr/>
        </p:nvSpPr>
        <p:spPr>
          <a:xfrm>
            <a:off x="7657200" y="26406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7" name="CustomShape 456"/>
          <p:cNvSpPr/>
          <p:nvPr/>
        </p:nvSpPr>
        <p:spPr>
          <a:xfrm>
            <a:off x="7503840" y="26179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8" name="CustomShape 457"/>
          <p:cNvSpPr/>
          <p:nvPr/>
        </p:nvSpPr>
        <p:spPr>
          <a:xfrm>
            <a:off x="7347240" y="25934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69" name="CustomShape 458"/>
          <p:cNvSpPr/>
          <p:nvPr/>
        </p:nvSpPr>
        <p:spPr>
          <a:xfrm>
            <a:off x="7196760" y="25707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0" name="CustomShape 459"/>
          <p:cNvSpPr/>
          <p:nvPr/>
        </p:nvSpPr>
        <p:spPr>
          <a:xfrm>
            <a:off x="7043760" y="2546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1" name="CustomShape 460"/>
          <p:cNvSpPr/>
          <p:nvPr/>
        </p:nvSpPr>
        <p:spPr>
          <a:xfrm>
            <a:off x="6896160" y="2521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2" name="CustomShape 461"/>
          <p:cNvSpPr/>
          <p:nvPr/>
        </p:nvSpPr>
        <p:spPr>
          <a:xfrm>
            <a:off x="6745680" y="24991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3" name="CustomShape 462"/>
          <p:cNvSpPr/>
          <p:nvPr/>
        </p:nvSpPr>
        <p:spPr>
          <a:xfrm>
            <a:off x="6595560" y="2478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4" name="CustomShape 463"/>
          <p:cNvSpPr/>
          <p:nvPr/>
        </p:nvSpPr>
        <p:spPr>
          <a:xfrm>
            <a:off x="6442200" y="24624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5" name="CustomShape 464"/>
          <p:cNvSpPr/>
          <p:nvPr/>
        </p:nvSpPr>
        <p:spPr>
          <a:xfrm>
            <a:off x="6294960" y="24440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6" name="CustomShape 465"/>
          <p:cNvSpPr/>
          <p:nvPr/>
        </p:nvSpPr>
        <p:spPr>
          <a:xfrm>
            <a:off x="6141600" y="24314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7" name="CustomShape 466"/>
          <p:cNvSpPr/>
          <p:nvPr/>
        </p:nvSpPr>
        <p:spPr>
          <a:xfrm>
            <a:off x="5985000" y="2419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8" name="CustomShape 467"/>
          <p:cNvSpPr/>
          <p:nvPr/>
        </p:nvSpPr>
        <p:spPr>
          <a:xfrm>
            <a:off x="5831640" y="2404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79" name="CustomShape 468"/>
          <p:cNvSpPr/>
          <p:nvPr/>
        </p:nvSpPr>
        <p:spPr>
          <a:xfrm>
            <a:off x="5675400" y="23947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0" name="CustomShape 469"/>
          <p:cNvSpPr/>
          <p:nvPr/>
        </p:nvSpPr>
        <p:spPr>
          <a:xfrm>
            <a:off x="5519160" y="2384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1" name="CustomShape 470"/>
          <p:cNvSpPr/>
          <p:nvPr/>
        </p:nvSpPr>
        <p:spPr>
          <a:xfrm>
            <a:off x="5362560" y="2374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2" name="CustomShape 471"/>
          <p:cNvSpPr/>
          <p:nvPr/>
        </p:nvSpPr>
        <p:spPr>
          <a:xfrm>
            <a:off x="5209560" y="23680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3" name="CustomShape 472"/>
          <p:cNvSpPr/>
          <p:nvPr/>
        </p:nvSpPr>
        <p:spPr>
          <a:xfrm>
            <a:off x="5052960" y="2361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4" name="CustomShape 473"/>
          <p:cNvSpPr/>
          <p:nvPr/>
        </p:nvSpPr>
        <p:spPr>
          <a:xfrm>
            <a:off x="4905720" y="2357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5" name="CustomShape 474"/>
          <p:cNvSpPr/>
          <p:nvPr/>
        </p:nvSpPr>
        <p:spPr>
          <a:xfrm>
            <a:off x="4749120" y="23540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6" name="CustomShape 475"/>
          <p:cNvSpPr/>
          <p:nvPr/>
        </p:nvSpPr>
        <p:spPr>
          <a:xfrm>
            <a:off x="4596120" y="23558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7" name="CustomShape 476"/>
          <p:cNvSpPr/>
          <p:nvPr/>
        </p:nvSpPr>
        <p:spPr>
          <a:xfrm>
            <a:off x="4442760" y="23598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8" name="CustomShape 477"/>
          <p:cNvSpPr/>
          <p:nvPr/>
        </p:nvSpPr>
        <p:spPr>
          <a:xfrm>
            <a:off x="4289400" y="2359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89" name="CustomShape 478"/>
          <p:cNvSpPr/>
          <p:nvPr/>
        </p:nvSpPr>
        <p:spPr>
          <a:xfrm>
            <a:off x="4132800" y="23662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0" name="CustomShape 479"/>
          <p:cNvSpPr/>
          <p:nvPr/>
        </p:nvSpPr>
        <p:spPr>
          <a:xfrm>
            <a:off x="3976560" y="23702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1" name="CustomShape 480"/>
          <p:cNvSpPr/>
          <p:nvPr/>
        </p:nvSpPr>
        <p:spPr>
          <a:xfrm>
            <a:off x="3823200" y="23785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2" name="CustomShape 481"/>
          <p:cNvSpPr/>
          <p:nvPr/>
        </p:nvSpPr>
        <p:spPr>
          <a:xfrm>
            <a:off x="3666600" y="2386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3" name="CustomShape 482"/>
          <p:cNvSpPr/>
          <p:nvPr/>
        </p:nvSpPr>
        <p:spPr>
          <a:xfrm>
            <a:off x="3513600" y="24008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4" name="CustomShape 483"/>
          <p:cNvSpPr/>
          <p:nvPr/>
        </p:nvSpPr>
        <p:spPr>
          <a:xfrm>
            <a:off x="3360240" y="24091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5" name="CustomShape 484"/>
          <p:cNvSpPr/>
          <p:nvPr/>
        </p:nvSpPr>
        <p:spPr>
          <a:xfrm>
            <a:off x="3206880" y="24235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6" name="CustomShape 485"/>
          <p:cNvSpPr/>
          <p:nvPr/>
        </p:nvSpPr>
        <p:spPr>
          <a:xfrm>
            <a:off x="3059640" y="24375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7" name="CustomShape 486"/>
          <p:cNvSpPr/>
          <p:nvPr/>
        </p:nvSpPr>
        <p:spPr>
          <a:xfrm>
            <a:off x="2909160" y="24480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8" name="CustomShape 487"/>
          <p:cNvSpPr/>
          <p:nvPr/>
        </p:nvSpPr>
        <p:spPr>
          <a:xfrm>
            <a:off x="2764800" y="24642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699" name="CustomShape 488"/>
          <p:cNvSpPr/>
          <p:nvPr/>
        </p:nvSpPr>
        <p:spPr>
          <a:xfrm>
            <a:off x="2620440" y="2482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0" name="CustomShape 489"/>
          <p:cNvSpPr/>
          <p:nvPr/>
        </p:nvSpPr>
        <p:spPr>
          <a:xfrm>
            <a:off x="2469960" y="25012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1" name="CustomShape 490"/>
          <p:cNvSpPr/>
          <p:nvPr/>
        </p:nvSpPr>
        <p:spPr>
          <a:xfrm>
            <a:off x="2319840" y="25218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2" name="CustomShape 491"/>
          <p:cNvSpPr/>
          <p:nvPr/>
        </p:nvSpPr>
        <p:spPr>
          <a:xfrm>
            <a:off x="2169360" y="25401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3" name="CustomShape 492"/>
          <p:cNvSpPr/>
          <p:nvPr/>
        </p:nvSpPr>
        <p:spPr>
          <a:xfrm>
            <a:off x="2025000" y="25606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4" name="CustomShape 493"/>
          <p:cNvSpPr/>
          <p:nvPr/>
        </p:nvSpPr>
        <p:spPr>
          <a:xfrm>
            <a:off x="1883520" y="25830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5" name="CustomShape 494"/>
          <p:cNvSpPr/>
          <p:nvPr/>
        </p:nvSpPr>
        <p:spPr>
          <a:xfrm>
            <a:off x="1739520" y="26096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6" name="CustomShape 495"/>
          <p:cNvSpPr/>
          <p:nvPr/>
        </p:nvSpPr>
        <p:spPr>
          <a:xfrm>
            <a:off x="1595160" y="26384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7" name="CustomShape 496"/>
          <p:cNvSpPr/>
          <p:nvPr/>
        </p:nvSpPr>
        <p:spPr>
          <a:xfrm>
            <a:off x="1447920" y="26629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8" name="CustomShape 497"/>
          <p:cNvSpPr/>
          <p:nvPr/>
        </p:nvSpPr>
        <p:spPr>
          <a:xfrm>
            <a:off x="1303200" y="26895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09" name="CustomShape 498"/>
          <p:cNvSpPr/>
          <p:nvPr/>
        </p:nvSpPr>
        <p:spPr>
          <a:xfrm>
            <a:off x="1165320" y="27201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0" name="CustomShape 499"/>
          <p:cNvSpPr/>
          <p:nvPr/>
        </p:nvSpPr>
        <p:spPr>
          <a:xfrm>
            <a:off x="1017720" y="2742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1" name="CustomShape 500"/>
          <p:cNvSpPr/>
          <p:nvPr/>
        </p:nvSpPr>
        <p:spPr>
          <a:xfrm>
            <a:off x="882720" y="2771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2" name="CustomShape 501"/>
          <p:cNvSpPr/>
          <p:nvPr/>
        </p:nvSpPr>
        <p:spPr>
          <a:xfrm>
            <a:off x="741240" y="2800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3" name="CustomShape 502"/>
          <p:cNvSpPr/>
          <p:nvPr/>
        </p:nvSpPr>
        <p:spPr>
          <a:xfrm>
            <a:off x="602640" y="28328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4" name="CustomShape 503"/>
          <p:cNvSpPr/>
          <p:nvPr/>
        </p:nvSpPr>
        <p:spPr>
          <a:xfrm>
            <a:off x="464760" y="2861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5" name="CustomShape 504"/>
          <p:cNvSpPr/>
          <p:nvPr/>
        </p:nvSpPr>
        <p:spPr>
          <a:xfrm>
            <a:off x="329400" y="28900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6" name="CustomShape 505"/>
          <p:cNvSpPr/>
          <p:nvPr/>
        </p:nvSpPr>
        <p:spPr>
          <a:xfrm>
            <a:off x="190800" y="29167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7" name="CustomShape 506"/>
          <p:cNvSpPr/>
          <p:nvPr/>
        </p:nvSpPr>
        <p:spPr>
          <a:xfrm>
            <a:off x="61560" y="29512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8" name="CustomShape 507"/>
          <p:cNvSpPr/>
          <p:nvPr/>
        </p:nvSpPr>
        <p:spPr>
          <a:xfrm>
            <a:off x="-36000" y="29800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19" name="CustomShape 508"/>
          <p:cNvSpPr/>
          <p:nvPr/>
        </p:nvSpPr>
        <p:spPr>
          <a:xfrm>
            <a:off x="9018720" y="29962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0" name="CustomShape 509"/>
          <p:cNvSpPr/>
          <p:nvPr/>
        </p:nvSpPr>
        <p:spPr>
          <a:xfrm>
            <a:off x="8871480" y="2953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1" name="CustomShape 510"/>
          <p:cNvSpPr/>
          <p:nvPr/>
        </p:nvSpPr>
        <p:spPr>
          <a:xfrm>
            <a:off x="8718120" y="2916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2" name="CustomShape 511"/>
          <p:cNvSpPr/>
          <p:nvPr/>
        </p:nvSpPr>
        <p:spPr>
          <a:xfrm>
            <a:off x="8568000" y="2879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3" name="CustomShape 512"/>
          <p:cNvSpPr/>
          <p:nvPr/>
        </p:nvSpPr>
        <p:spPr>
          <a:xfrm>
            <a:off x="8411400" y="28468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4" name="CustomShape 513"/>
          <p:cNvSpPr/>
          <p:nvPr/>
        </p:nvSpPr>
        <p:spPr>
          <a:xfrm>
            <a:off x="8255160" y="28101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5" name="CustomShape 514"/>
          <p:cNvSpPr/>
          <p:nvPr/>
        </p:nvSpPr>
        <p:spPr>
          <a:xfrm>
            <a:off x="8092800" y="27774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6" name="CustomShape 515"/>
          <p:cNvSpPr/>
          <p:nvPr/>
        </p:nvSpPr>
        <p:spPr>
          <a:xfrm>
            <a:off x="7936560" y="2744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7" name="CustomShape 516"/>
          <p:cNvSpPr/>
          <p:nvPr/>
        </p:nvSpPr>
        <p:spPr>
          <a:xfrm>
            <a:off x="9163080" y="30290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8" name="CustomShape 517"/>
          <p:cNvSpPr/>
          <p:nvPr/>
        </p:nvSpPr>
        <p:spPr>
          <a:xfrm>
            <a:off x="7779960" y="2718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29" name="CustomShape 518"/>
          <p:cNvSpPr/>
          <p:nvPr/>
        </p:nvSpPr>
        <p:spPr>
          <a:xfrm>
            <a:off x="7638840" y="26874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0" name="CustomShape 519"/>
          <p:cNvSpPr/>
          <p:nvPr/>
        </p:nvSpPr>
        <p:spPr>
          <a:xfrm>
            <a:off x="7485480" y="26647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1" name="CustomShape 520"/>
          <p:cNvSpPr/>
          <p:nvPr/>
        </p:nvSpPr>
        <p:spPr>
          <a:xfrm>
            <a:off x="7328880" y="26402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2" name="CustomShape 521"/>
          <p:cNvSpPr/>
          <p:nvPr/>
        </p:nvSpPr>
        <p:spPr>
          <a:xfrm>
            <a:off x="7178760" y="261756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3" name="CustomShape 522"/>
          <p:cNvSpPr/>
          <p:nvPr/>
        </p:nvSpPr>
        <p:spPr>
          <a:xfrm>
            <a:off x="7025400" y="2593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4" name="CustomShape 523"/>
          <p:cNvSpPr/>
          <p:nvPr/>
        </p:nvSpPr>
        <p:spPr>
          <a:xfrm>
            <a:off x="6877800" y="2568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5" name="CustomShape 524"/>
          <p:cNvSpPr/>
          <p:nvPr/>
        </p:nvSpPr>
        <p:spPr>
          <a:xfrm>
            <a:off x="6727680" y="25459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6" name="CustomShape 525"/>
          <p:cNvSpPr/>
          <p:nvPr/>
        </p:nvSpPr>
        <p:spPr>
          <a:xfrm>
            <a:off x="6577200" y="25254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7" name="CustomShape 526"/>
          <p:cNvSpPr/>
          <p:nvPr/>
        </p:nvSpPr>
        <p:spPr>
          <a:xfrm>
            <a:off x="6424200" y="25092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8" name="CustomShape 527"/>
          <p:cNvSpPr/>
          <p:nvPr/>
        </p:nvSpPr>
        <p:spPr>
          <a:xfrm>
            <a:off x="6276960" y="24908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39" name="CustomShape 528"/>
          <p:cNvSpPr/>
          <p:nvPr/>
        </p:nvSpPr>
        <p:spPr>
          <a:xfrm>
            <a:off x="6123600" y="24782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0" name="CustomShape 529"/>
          <p:cNvSpPr/>
          <p:nvPr/>
        </p:nvSpPr>
        <p:spPr>
          <a:xfrm>
            <a:off x="5967000" y="2466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1" name="CustomShape 530"/>
          <p:cNvSpPr/>
          <p:nvPr/>
        </p:nvSpPr>
        <p:spPr>
          <a:xfrm>
            <a:off x="5813640" y="2451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2" name="CustomShape 531"/>
          <p:cNvSpPr/>
          <p:nvPr/>
        </p:nvSpPr>
        <p:spPr>
          <a:xfrm>
            <a:off x="5657400" y="24415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3" name="CustomShape 532"/>
          <p:cNvSpPr/>
          <p:nvPr/>
        </p:nvSpPr>
        <p:spPr>
          <a:xfrm>
            <a:off x="5501160" y="2431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4" name="CustomShape 533"/>
          <p:cNvSpPr/>
          <p:nvPr/>
        </p:nvSpPr>
        <p:spPr>
          <a:xfrm>
            <a:off x="5344560" y="2421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5" name="CustomShape 534"/>
          <p:cNvSpPr/>
          <p:nvPr/>
        </p:nvSpPr>
        <p:spPr>
          <a:xfrm>
            <a:off x="5191560" y="24148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6" name="CustomShape 535"/>
          <p:cNvSpPr/>
          <p:nvPr/>
        </p:nvSpPr>
        <p:spPr>
          <a:xfrm>
            <a:off x="5034960" y="24087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7" name="CustomShape 536"/>
          <p:cNvSpPr/>
          <p:nvPr/>
        </p:nvSpPr>
        <p:spPr>
          <a:xfrm>
            <a:off x="4887720" y="2404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8" name="CustomShape 537"/>
          <p:cNvSpPr/>
          <p:nvPr/>
        </p:nvSpPr>
        <p:spPr>
          <a:xfrm>
            <a:off x="4731120" y="24008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49" name="CustomShape 538"/>
          <p:cNvSpPr/>
          <p:nvPr/>
        </p:nvSpPr>
        <p:spPr>
          <a:xfrm>
            <a:off x="4578120" y="24026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0" name="CustomShape 539"/>
          <p:cNvSpPr/>
          <p:nvPr/>
        </p:nvSpPr>
        <p:spPr>
          <a:xfrm>
            <a:off x="4424760" y="240660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1" name="CustomShape 540"/>
          <p:cNvSpPr/>
          <p:nvPr/>
        </p:nvSpPr>
        <p:spPr>
          <a:xfrm>
            <a:off x="4271400" y="2406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2" name="CustomShape 541"/>
          <p:cNvSpPr/>
          <p:nvPr/>
        </p:nvSpPr>
        <p:spPr>
          <a:xfrm>
            <a:off x="4114800" y="24130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3" name="CustomShape 542"/>
          <p:cNvSpPr/>
          <p:nvPr/>
        </p:nvSpPr>
        <p:spPr>
          <a:xfrm>
            <a:off x="3958560" y="241704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4" name="CustomShape 543"/>
          <p:cNvSpPr/>
          <p:nvPr/>
        </p:nvSpPr>
        <p:spPr>
          <a:xfrm>
            <a:off x="3805200" y="24253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5" name="CustomShape 544"/>
          <p:cNvSpPr/>
          <p:nvPr/>
        </p:nvSpPr>
        <p:spPr>
          <a:xfrm>
            <a:off x="3648960" y="24332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6" name="CustomShape 545"/>
          <p:cNvSpPr/>
          <p:nvPr/>
        </p:nvSpPr>
        <p:spPr>
          <a:xfrm>
            <a:off x="3495600" y="24476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7" name="CustomShape 546"/>
          <p:cNvSpPr/>
          <p:nvPr/>
        </p:nvSpPr>
        <p:spPr>
          <a:xfrm>
            <a:off x="3342240" y="245592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8" name="CustomShape 547"/>
          <p:cNvSpPr/>
          <p:nvPr/>
        </p:nvSpPr>
        <p:spPr>
          <a:xfrm>
            <a:off x="3188880" y="247032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59" name="CustomShape 548"/>
          <p:cNvSpPr/>
          <p:nvPr/>
        </p:nvSpPr>
        <p:spPr>
          <a:xfrm>
            <a:off x="3041640" y="248436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0" name="CustomShape 549"/>
          <p:cNvSpPr/>
          <p:nvPr/>
        </p:nvSpPr>
        <p:spPr>
          <a:xfrm>
            <a:off x="2891160" y="249480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1" name="CustomShape 550"/>
          <p:cNvSpPr/>
          <p:nvPr/>
        </p:nvSpPr>
        <p:spPr>
          <a:xfrm>
            <a:off x="2746800" y="25110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2" name="CustomShape 551"/>
          <p:cNvSpPr/>
          <p:nvPr/>
        </p:nvSpPr>
        <p:spPr>
          <a:xfrm>
            <a:off x="2602440" y="2529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3" name="CustomShape 552"/>
          <p:cNvSpPr/>
          <p:nvPr/>
        </p:nvSpPr>
        <p:spPr>
          <a:xfrm>
            <a:off x="2452320" y="25480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4" name="CustomShape 553"/>
          <p:cNvSpPr/>
          <p:nvPr/>
        </p:nvSpPr>
        <p:spPr>
          <a:xfrm>
            <a:off x="2301840" y="256860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5" name="CustomShape 554"/>
          <p:cNvSpPr/>
          <p:nvPr/>
        </p:nvSpPr>
        <p:spPr>
          <a:xfrm>
            <a:off x="2151720" y="25869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6" name="CustomShape 555"/>
          <p:cNvSpPr/>
          <p:nvPr/>
        </p:nvSpPr>
        <p:spPr>
          <a:xfrm>
            <a:off x="2007360" y="26074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7" name="CustomShape 556"/>
          <p:cNvSpPr/>
          <p:nvPr/>
        </p:nvSpPr>
        <p:spPr>
          <a:xfrm>
            <a:off x="1865880" y="262980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8" name="CustomShape 557"/>
          <p:cNvSpPr/>
          <p:nvPr/>
        </p:nvSpPr>
        <p:spPr>
          <a:xfrm>
            <a:off x="1721520" y="265644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69" name="CustomShape 558"/>
          <p:cNvSpPr/>
          <p:nvPr/>
        </p:nvSpPr>
        <p:spPr>
          <a:xfrm>
            <a:off x="1577520" y="268524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0" name="CustomShape 559"/>
          <p:cNvSpPr/>
          <p:nvPr/>
        </p:nvSpPr>
        <p:spPr>
          <a:xfrm>
            <a:off x="1430280" y="270972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1" name="CustomShape 560"/>
          <p:cNvSpPr/>
          <p:nvPr/>
        </p:nvSpPr>
        <p:spPr>
          <a:xfrm>
            <a:off x="1285560" y="273636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2" name="CustomShape 561"/>
          <p:cNvSpPr/>
          <p:nvPr/>
        </p:nvSpPr>
        <p:spPr>
          <a:xfrm>
            <a:off x="1147680" y="276696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3" name="CustomShape 562"/>
          <p:cNvSpPr/>
          <p:nvPr/>
        </p:nvSpPr>
        <p:spPr>
          <a:xfrm>
            <a:off x="1000080" y="2789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4" name="CustomShape 563"/>
          <p:cNvSpPr/>
          <p:nvPr/>
        </p:nvSpPr>
        <p:spPr>
          <a:xfrm>
            <a:off x="865080" y="2818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5" name="CustomShape 564"/>
          <p:cNvSpPr/>
          <p:nvPr/>
        </p:nvSpPr>
        <p:spPr>
          <a:xfrm>
            <a:off x="723600" y="284688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6" name="CustomShape 565"/>
          <p:cNvSpPr/>
          <p:nvPr/>
        </p:nvSpPr>
        <p:spPr>
          <a:xfrm>
            <a:off x="585000" y="287964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7" name="CustomShape 566"/>
          <p:cNvSpPr/>
          <p:nvPr/>
        </p:nvSpPr>
        <p:spPr>
          <a:xfrm>
            <a:off x="447120" y="2908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8" name="CustomShape 567"/>
          <p:cNvSpPr/>
          <p:nvPr/>
        </p:nvSpPr>
        <p:spPr>
          <a:xfrm>
            <a:off x="311760" y="2936880"/>
            <a:ext cx="16344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79" name="CustomShape 568"/>
          <p:cNvSpPr/>
          <p:nvPr/>
        </p:nvSpPr>
        <p:spPr>
          <a:xfrm>
            <a:off x="173160" y="2963520"/>
            <a:ext cx="16380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80" name="CustomShape 569"/>
          <p:cNvSpPr/>
          <p:nvPr/>
        </p:nvSpPr>
        <p:spPr>
          <a:xfrm>
            <a:off x="43920" y="2998080"/>
            <a:ext cx="163440" cy="11664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sp>
        <p:nvSpPr>
          <p:cNvPr id="3781" name="CustomShape 570"/>
          <p:cNvSpPr/>
          <p:nvPr/>
        </p:nvSpPr>
        <p:spPr>
          <a:xfrm>
            <a:off x="-53640" y="3026880"/>
            <a:ext cx="163800" cy="116280"/>
          </a:xfrm>
          <a:prstGeom prst="ellipse">
            <a:avLst/>
          </a:prstGeom>
          <a:gradFill>
            <a:gsLst>
              <a:gs pos="0">
                <a:srgbClr val="f490fe"/>
              </a:gs>
              <a:gs pos="100000">
                <a:srgbClr val="160947"/>
              </a:gs>
            </a:gsLst>
            <a:path path="rect"/>
          </a:gradFill>
          <a:ln w="9360">
            <a:solidFill>
              <a:srgbClr val="000000"/>
            </a:solidFill>
            <a:miter/>
          </a:ln>
        </p:spPr>
        <p:style>
          <a:lnRef idx="0"/>
          <a:fillRef idx="0"/>
          <a:effectRef idx="0"/>
          <a:fontRef idx="minor"/>
        </p:style>
      </p:sp>
      <p:pic>
        <p:nvPicPr>
          <p:cNvPr id="3782" name="Picture 878" descr="DNA 01"/>
          <p:cNvPicPr/>
          <p:nvPr/>
        </p:nvPicPr>
        <p:blipFill>
          <a:blip r:embed="rId2"/>
          <a:srcRect l="0" t="0" r="25949" b="0"/>
          <a:stretch/>
        </p:blipFill>
        <p:spPr>
          <a:xfrm>
            <a:off x="3424320" y="6146640"/>
            <a:ext cx="2228760" cy="457200"/>
          </a:xfrm>
          <a:prstGeom prst="rect">
            <a:avLst/>
          </a:prstGeom>
          <a:ln>
            <a:noFill/>
          </a:ln>
        </p:spPr>
      </p:pic>
      <p:sp>
        <p:nvSpPr>
          <p:cNvPr id="3783" name="TextShape 571"/>
          <p:cNvSpPr txBox="1"/>
          <p:nvPr/>
        </p:nvSpPr>
        <p:spPr>
          <a:xfrm>
            <a:off x="234720" y="136080"/>
            <a:ext cx="4400280" cy="195480"/>
          </a:xfrm>
          <a:prstGeom prst="rect">
            <a:avLst/>
          </a:prstGeom>
          <a:noFill/>
          <a:ln>
            <a:noFill/>
          </a:ln>
        </p:spPr>
        <p:txBody>
          <a:bodyPr anchor="ctr"/>
          <a:p>
            <a:pPr algn="ctr"/>
            <a:r>
              <a:rPr b="1" lang="en-US" sz="1600" spc="-1" strike="noStrike">
                <a:solidFill>
                  <a:srgbClr val="ffff00"/>
                </a:solidFill>
                <a:uFill>
                  <a:solidFill>
                    <a:srgbClr val="ffffff"/>
                  </a:solidFill>
                </a:uFill>
                <a:latin typeface="Arial"/>
              </a:rPr>
              <a:t>Inhibition of Angiogenesis by TSP1</a:t>
            </a:r>
            <a:endParaRPr b="0" lang="pt-BR" sz="4400" spc="-1" strike="noStrike">
              <a:solidFill>
                <a:srgbClr val="000000"/>
              </a:solidFill>
              <a:uFill>
                <a:solidFill>
                  <a:srgbClr val="ffffff"/>
                </a:solidFill>
              </a:uFill>
              <a:latin typeface="Arial"/>
            </a:endParaRPr>
          </a:p>
        </p:txBody>
      </p:sp>
      <p:sp>
        <p:nvSpPr>
          <p:cNvPr id="3784" name="CustomShape 572"/>
          <p:cNvSpPr/>
          <p:nvPr/>
        </p:nvSpPr>
        <p:spPr>
          <a:xfrm rot="5400000">
            <a:off x="4263120" y="3054600"/>
            <a:ext cx="28404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785" name="CustomShape 573"/>
          <p:cNvSpPr/>
          <p:nvPr/>
        </p:nvSpPr>
        <p:spPr>
          <a:xfrm rot="5276400">
            <a:off x="4259520" y="3179160"/>
            <a:ext cx="15264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86" name="CustomShape 574"/>
          <p:cNvSpPr/>
          <p:nvPr/>
        </p:nvSpPr>
        <p:spPr>
          <a:xfrm rot="5400000">
            <a:off x="4263120" y="2827440"/>
            <a:ext cx="28440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787" name="CustomShape 575"/>
          <p:cNvSpPr/>
          <p:nvPr/>
        </p:nvSpPr>
        <p:spPr>
          <a:xfrm rot="5276400">
            <a:off x="4259160" y="2952000"/>
            <a:ext cx="15300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88" name="CustomShape 576"/>
          <p:cNvSpPr/>
          <p:nvPr/>
        </p:nvSpPr>
        <p:spPr>
          <a:xfrm rot="5400000">
            <a:off x="4263120" y="2605320"/>
            <a:ext cx="28440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789" name="CustomShape 577"/>
          <p:cNvSpPr/>
          <p:nvPr/>
        </p:nvSpPr>
        <p:spPr>
          <a:xfrm rot="5276400">
            <a:off x="4259160" y="2729880"/>
            <a:ext cx="15300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90" name="CustomShape 578"/>
          <p:cNvSpPr/>
          <p:nvPr/>
        </p:nvSpPr>
        <p:spPr>
          <a:xfrm rot="5400000">
            <a:off x="4263120" y="2387520"/>
            <a:ext cx="28404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791" name="CustomShape 579"/>
          <p:cNvSpPr/>
          <p:nvPr/>
        </p:nvSpPr>
        <p:spPr>
          <a:xfrm rot="5276400">
            <a:off x="4259520" y="2512080"/>
            <a:ext cx="15264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92" name="CustomShape 580"/>
          <p:cNvSpPr/>
          <p:nvPr/>
        </p:nvSpPr>
        <p:spPr>
          <a:xfrm rot="5400000">
            <a:off x="4263120" y="2175480"/>
            <a:ext cx="284040" cy="24120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793" name="CustomShape 581"/>
          <p:cNvSpPr/>
          <p:nvPr/>
        </p:nvSpPr>
        <p:spPr>
          <a:xfrm rot="5276400">
            <a:off x="4259520" y="2300040"/>
            <a:ext cx="152640" cy="57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94" name="CustomShape 582"/>
          <p:cNvSpPr/>
          <p:nvPr/>
        </p:nvSpPr>
        <p:spPr>
          <a:xfrm rot="5106600">
            <a:off x="2418480" y="2958120"/>
            <a:ext cx="26352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795" name="CustomShape 583"/>
          <p:cNvSpPr/>
          <p:nvPr/>
        </p:nvSpPr>
        <p:spPr>
          <a:xfrm rot="4983000">
            <a:off x="2414880" y="308376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96" name="CustomShape 584"/>
          <p:cNvSpPr/>
          <p:nvPr/>
        </p:nvSpPr>
        <p:spPr>
          <a:xfrm rot="5106600">
            <a:off x="2400480" y="2748600"/>
            <a:ext cx="26388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797" name="CustomShape 585"/>
          <p:cNvSpPr/>
          <p:nvPr/>
        </p:nvSpPr>
        <p:spPr>
          <a:xfrm rot="4983000">
            <a:off x="2396880" y="287388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798" name="CustomShape 586"/>
          <p:cNvSpPr/>
          <p:nvPr/>
        </p:nvSpPr>
        <p:spPr>
          <a:xfrm rot="5106600">
            <a:off x="2382840" y="2543040"/>
            <a:ext cx="26388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799" name="CustomShape 587"/>
          <p:cNvSpPr/>
          <p:nvPr/>
        </p:nvSpPr>
        <p:spPr>
          <a:xfrm rot="4983000">
            <a:off x="2379240" y="266832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00" name="CustomShape 588"/>
          <p:cNvSpPr/>
          <p:nvPr/>
        </p:nvSpPr>
        <p:spPr>
          <a:xfrm rot="5106600">
            <a:off x="2365920" y="2342160"/>
            <a:ext cx="26352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801" name="CustomShape 589"/>
          <p:cNvSpPr/>
          <p:nvPr/>
        </p:nvSpPr>
        <p:spPr>
          <a:xfrm rot="4983000">
            <a:off x="2362320" y="246780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02" name="CustomShape 590"/>
          <p:cNvSpPr/>
          <p:nvPr/>
        </p:nvSpPr>
        <p:spPr>
          <a:xfrm rot="5106600">
            <a:off x="2349000" y="2145960"/>
            <a:ext cx="263520" cy="235080"/>
          </a:xfrm>
          <a:prstGeom prst="ellipse">
            <a:avLst/>
          </a:prstGeom>
          <a:gradFill>
            <a:gsLst>
              <a:gs pos="0">
                <a:srgbClr val="d88500"/>
              </a:gs>
              <a:gs pos="100000">
                <a:srgbClr val="d88500"/>
              </a:gs>
            </a:gsLst>
            <a:lin ang="2700000"/>
          </a:gradFill>
          <a:ln w="9360">
            <a:solidFill>
              <a:srgbClr val="dec1fb"/>
            </a:solidFill>
            <a:miter/>
          </a:ln>
        </p:spPr>
        <p:style>
          <a:lnRef idx="0"/>
          <a:fillRef idx="0"/>
          <a:effectRef idx="0"/>
          <a:fontRef idx="minor"/>
        </p:style>
      </p:sp>
      <p:sp>
        <p:nvSpPr>
          <p:cNvPr id="3803" name="CustomShape 591"/>
          <p:cNvSpPr/>
          <p:nvPr/>
        </p:nvSpPr>
        <p:spPr>
          <a:xfrm rot="4983000">
            <a:off x="2345400" y="2271600"/>
            <a:ext cx="14184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04" name="CustomShape 592"/>
          <p:cNvSpPr/>
          <p:nvPr/>
        </p:nvSpPr>
        <p:spPr>
          <a:xfrm rot="211800">
            <a:off x="5936760" y="2061000"/>
            <a:ext cx="344160" cy="118656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d88500"/>
              </a:gs>
              <a:gs pos="100000">
                <a:srgbClr val="330707"/>
              </a:gs>
            </a:gsLst>
            <a:lin ang="0"/>
          </a:gradFill>
          <a:ln>
            <a:noFill/>
          </a:ln>
          <a:effectLst>
            <a:outerShdw dist="17819" dir="2700000">
              <a:srgbClr val="825000"/>
            </a:outerShdw>
          </a:effectLst>
        </p:spPr>
        <p:style>
          <a:lnRef idx="0"/>
          <a:fillRef idx="0"/>
          <a:effectRef idx="0"/>
          <a:fontRef idx="minor"/>
        </p:style>
      </p:sp>
      <p:sp>
        <p:nvSpPr>
          <p:cNvPr id="3805" name="CustomShape 593"/>
          <p:cNvSpPr/>
          <p:nvPr/>
        </p:nvSpPr>
        <p:spPr>
          <a:xfrm rot="5611800">
            <a:off x="5619600" y="2779560"/>
            <a:ext cx="853560" cy="272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06" name="CustomShape 594"/>
          <p:cNvSpPr/>
          <p:nvPr/>
        </p:nvSpPr>
        <p:spPr>
          <a:xfrm rot="735000">
            <a:off x="7523280" y="2111760"/>
            <a:ext cx="793800" cy="128232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6b6b6b"/>
              </a:gs>
              <a:gs pos="50000">
                <a:srgbClr val="c8c8c8"/>
              </a:gs>
              <a:gs pos="100000">
                <a:srgbClr val="6b6b6b"/>
              </a:gs>
            </a:gsLst>
            <a:lin ang="0"/>
          </a:gradFill>
          <a:ln>
            <a:noFill/>
          </a:ln>
          <a:effectLst>
            <a:outerShdw dist="17819" dir="2700000">
              <a:srgbClr val="404040"/>
            </a:outerShdw>
          </a:effectLst>
        </p:spPr>
        <p:style>
          <a:lnRef idx="0"/>
          <a:fillRef idx="0"/>
          <a:effectRef idx="0"/>
          <a:fontRef idx="minor"/>
        </p:style>
      </p:sp>
      <p:sp>
        <p:nvSpPr>
          <p:cNvPr id="3807" name="CustomShape 595"/>
          <p:cNvSpPr/>
          <p:nvPr/>
        </p:nvSpPr>
        <p:spPr>
          <a:xfrm rot="5945400">
            <a:off x="7429320" y="2870280"/>
            <a:ext cx="970920" cy="2462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08" name="CustomShape 596"/>
          <p:cNvSpPr/>
          <p:nvPr/>
        </p:nvSpPr>
        <p:spPr>
          <a:xfrm rot="735000">
            <a:off x="7661520" y="2127600"/>
            <a:ext cx="793800" cy="128232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6b6b6b"/>
              </a:gs>
              <a:gs pos="50000">
                <a:srgbClr val="c8c8c8"/>
              </a:gs>
              <a:gs pos="100000">
                <a:srgbClr val="6b6b6b"/>
              </a:gs>
            </a:gsLst>
            <a:lin ang="0"/>
          </a:gradFill>
          <a:ln>
            <a:noFill/>
          </a:ln>
          <a:effectLst>
            <a:outerShdw dist="17819" dir="2700000">
              <a:srgbClr val="404040"/>
            </a:outerShdw>
          </a:effectLst>
        </p:spPr>
        <p:style>
          <a:lnRef idx="0"/>
          <a:fillRef idx="0"/>
          <a:effectRef idx="0"/>
          <a:fontRef idx="minor"/>
        </p:style>
      </p:sp>
      <p:sp>
        <p:nvSpPr>
          <p:cNvPr id="3809" name="CustomShape 597"/>
          <p:cNvSpPr/>
          <p:nvPr/>
        </p:nvSpPr>
        <p:spPr>
          <a:xfrm rot="5945400">
            <a:off x="7567560" y="2886120"/>
            <a:ext cx="970920" cy="2462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10" name="CustomShape 598"/>
          <p:cNvSpPr/>
          <p:nvPr/>
        </p:nvSpPr>
        <p:spPr>
          <a:xfrm>
            <a:off x="731880" y="370440"/>
            <a:ext cx="666360" cy="35928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00ffea"/>
              </a:gs>
              <a:gs pos="100000">
                <a:srgbClr val="6dfff5"/>
              </a:gs>
            </a:gsLst>
            <a:lin ang="5400000"/>
          </a:gradFill>
          <a:ln>
            <a:noFill/>
          </a:ln>
          <a:effectLst>
            <a:outerShdw dist="153753" dir="2700000">
              <a:srgbClr val="00998c">
                <a:alpha val="50000"/>
              </a:srgbClr>
            </a:outerShdw>
          </a:effectLst>
        </p:spPr>
        <p:style>
          <a:lnRef idx="0"/>
          <a:fillRef idx="0"/>
          <a:effectRef idx="0"/>
          <a:fontRef idx="minor"/>
        </p:style>
      </p:sp>
      <p:sp>
        <p:nvSpPr>
          <p:cNvPr id="3811" name="CustomShape 599"/>
          <p:cNvSpPr/>
          <p:nvPr/>
        </p:nvSpPr>
        <p:spPr>
          <a:xfrm rot="17403000">
            <a:off x="851040" y="276120"/>
            <a:ext cx="246960" cy="4060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12" name="CustomShape 600"/>
          <p:cNvSpPr/>
          <p:nvPr/>
        </p:nvSpPr>
        <p:spPr>
          <a:xfrm>
            <a:off x="909000" y="463320"/>
            <a:ext cx="305640" cy="167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TGF</a:t>
            </a: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813" name="CustomShape 601"/>
          <p:cNvSpPr/>
          <p:nvPr/>
        </p:nvSpPr>
        <p:spPr>
          <a:xfrm>
            <a:off x="1392120" y="511200"/>
            <a:ext cx="5256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3300"/>
                </a:solidFill>
                <a:uFill>
                  <a:solidFill>
                    <a:srgbClr val="ffffff"/>
                  </a:solidFill>
                </a:uFill>
                <a:latin typeface="Arial"/>
              </a:rPr>
              <a:t>Inactive</a:t>
            </a:r>
            <a:endParaRPr b="0" lang="pt-BR" sz="1800" spc="-1" strike="noStrike">
              <a:solidFill>
                <a:srgbClr val="ffffff"/>
              </a:solidFill>
              <a:uFill>
                <a:solidFill>
                  <a:srgbClr val="ffffff"/>
                </a:solidFill>
              </a:uFill>
              <a:latin typeface="Arial"/>
            </a:endParaRPr>
          </a:p>
        </p:txBody>
      </p:sp>
      <p:sp>
        <p:nvSpPr>
          <p:cNvPr id="3814" name="CustomShape 602"/>
          <p:cNvSpPr/>
          <p:nvPr/>
        </p:nvSpPr>
        <p:spPr>
          <a:xfrm>
            <a:off x="4510080" y="523800"/>
            <a:ext cx="5526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3300"/>
                </a:solidFill>
                <a:uFill>
                  <a:solidFill>
                    <a:srgbClr val="ffffff"/>
                  </a:solidFill>
                </a:uFill>
                <a:latin typeface="Arial"/>
              </a:rPr>
              <a:t>Inactive</a:t>
            </a:r>
            <a:endParaRPr b="0" lang="pt-BR" sz="1800" spc="-1" strike="noStrike">
              <a:solidFill>
                <a:srgbClr val="ffffff"/>
              </a:solidFill>
              <a:uFill>
                <a:solidFill>
                  <a:srgbClr val="ffffff"/>
                </a:solidFill>
              </a:uFill>
              <a:latin typeface="Arial"/>
            </a:endParaRPr>
          </a:p>
        </p:txBody>
      </p:sp>
      <p:sp>
        <p:nvSpPr>
          <p:cNvPr id="3815" name="CustomShape 603"/>
          <p:cNvSpPr/>
          <p:nvPr/>
        </p:nvSpPr>
        <p:spPr>
          <a:xfrm>
            <a:off x="4808520" y="549360"/>
            <a:ext cx="836640" cy="2826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c634fa"/>
              </a:gs>
              <a:gs pos="100000">
                <a:srgbClr val="eab5fd"/>
              </a:gs>
            </a:gsLst>
            <a:lin ang="2700000"/>
          </a:gradFill>
          <a:ln w="9360">
            <a:solidFill>
              <a:srgbClr val="000000"/>
            </a:solidFill>
            <a:round/>
          </a:ln>
        </p:spPr>
        <p:style>
          <a:lnRef idx="0"/>
          <a:fillRef idx="0"/>
          <a:effectRef idx="0"/>
          <a:fontRef idx="minor"/>
        </p:style>
      </p:sp>
      <p:sp>
        <p:nvSpPr>
          <p:cNvPr id="3816" name="CustomShape 604"/>
          <p:cNvSpPr/>
          <p:nvPr/>
        </p:nvSpPr>
        <p:spPr>
          <a:xfrm rot="21020400">
            <a:off x="5309280" y="732240"/>
            <a:ext cx="288360" cy="705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17" name="CustomShape 605"/>
          <p:cNvSpPr/>
          <p:nvPr/>
        </p:nvSpPr>
        <p:spPr>
          <a:xfrm>
            <a:off x="5049000" y="665280"/>
            <a:ext cx="33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MMP9</a:t>
            </a:r>
            <a:endParaRPr b="0" lang="pt-BR" sz="1800" spc="-1" strike="noStrike">
              <a:solidFill>
                <a:srgbClr val="ffffff"/>
              </a:solidFill>
              <a:uFill>
                <a:solidFill>
                  <a:srgbClr val="ffffff"/>
                </a:solidFill>
              </a:uFill>
              <a:latin typeface="Arial"/>
            </a:endParaRPr>
          </a:p>
        </p:txBody>
      </p:sp>
      <p:sp>
        <p:nvSpPr>
          <p:cNvPr id="3818" name="CustomShape 606"/>
          <p:cNvSpPr/>
          <p:nvPr/>
        </p:nvSpPr>
        <p:spPr>
          <a:xfrm>
            <a:off x="6226200" y="1047600"/>
            <a:ext cx="4824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3300"/>
                </a:solidFill>
                <a:uFill>
                  <a:solidFill>
                    <a:srgbClr val="ffffff"/>
                  </a:solidFill>
                </a:uFill>
                <a:latin typeface="Arial"/>
              </a:rPr>
              <a:t>Active</a:t>
            </a:r>
            <a:endParaRPr b="0" lang="pt-BR" sz="1800" spc="-1" strike="noStrike">
              <a:solidFill>
                <a:srgbClr val="ffffff"/>
              </a:solidFill>
              <a:uFill>
                <a:solidFill>
                  <a:srgbClr val="ffffff"/>
                </a:solidFill>
              </a:uFill>
              <a:latin typeface="Arial"/>
            </a:endParaRPr>
          </a:p>
        </p:txBody>
      </p:sp>
      <p:sp>
        <p:nvSpPr>
          <p:cNvPr id="3819" name="CustomShape 607"/>
          <p:cNvSpPr/>
          <p:nvPr/>
        </p:nvSpPr>
        <p:spPr>
          <a:xfrm>
            <a:off x="5853240" y="1149480"/>
            <a:ext cx="861840" cy="2905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c634fa"/>
              </a:gs>
              <a:gs pos="100000">
                <a:srgbClr val="eab5fd"/>
              </a:gs>
            </a:gsLst>
            <a:lin ang="2700000"/>
          </a:gradFill>
          <a:ln w="9360">
            <a:solidFill>
              <a:srgbClr val="000000"/>
            </a:solidFill>
            <a:round/>
          </a:ln>
        </p:spPr>
        <p:style>
          <a:lnRef idx="0"/>
          <a:fillRef idx="0"/>
          <a:effectRef idx="0"/>
          <a:fontRef idx="minor"/>
        </p:style>
      </p:sp>
      <p:sp>
        <p:nvSpPr>
          <p:cNvPr id="3820" name="CustomShape 608"/>
          <p:cNvSpPr/>
          <p:nvPr/>
        </p:nvSpPr>
        <p:spPr>
          <a:xfrm rot="21020400">
            <a:off x="6369480" y="1337400"/>
            <a:ext cx="297000" cy="72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21" name="CustomShape 609"/>
          <p:cNvSpPr/>
          <p:nvPr/>
        </p:nvSpPr>
        <p:spPr>
          <a:xfrm>
            <a:off x="6099840" y="1268640"/>
            <a:ext cx="33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MMP9</a:t>
            </a:r>
            <a:endParaRPr b="0" lang="pt-BR" sz="1800" spc="-1" strike="noStrike">
              <a:solidFill>
                <a:srgbClr val="ffffff"/>
              </a:solidFill>
              <a:uFill>
                <a:solidFill>
                  <a:srgbClr val="ffffff"/>
                </a:solidFill>
              </a:uFill>
              <a:latin typeface="Arial"/>
            </a:endParaRPr>
          </a:p>
        </p:txBody>
      </p:sp>
      <p:sp>
        <p:nvSpPr>
          <p:cNvPr id="3822" name="CustomShape 610"/>
          <p:cNvSpPr/>
          <p:nvPr/>
        </p:nvSpPr>
        <p:spPr>
          <a:xfrm rot="16200000">
            <a:off x="7871760" y="-61524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823" name="CustomShape 611"/>
          <p:cNvSpPr/>
          <p:nvPr/>
        </p:nvSpPr>
        <p:spPr>
          <a:xfrm rot="16076400">
            <a:off x="8472960" y="13068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24" name="CustomShape 612"/>
          <p:cNvSpPr/>
          <p:nvPr/>
        </p:nvSpPr>
        <p:spPr>
          <a:xfrm rot="16200000">
            <a:off x="7871760" y="-55836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825" name="CustomShape 613"/>
          <p:cNvSpPr/>
          <p:nvPr/>
        </p:nvSpPr>
        <p:spPr>
          <a:xfrm rot="16076400">
            <a:off x="8472960" y="18756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26" name="CustomShape 614"/>
          <p:cNvSpPr/>
          <p:nvPr/>
        </p:nvSpPr>
        <p:spPr>
          <a:xfrm rot="16200000">
            <a:off x="7871760" y="-50148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827" name="CustomShape 615"/>
          <p:cNvSpPr/>
          <p:nvPr/>
        </p:nvSpPr>
        <p:spPr>
          <a:xfrm rot="16076400">
            <a:off x="8472960" y="24444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28" name="CustomShape 616"/>
          <p:cNvSpPr/>
          <p:nvPr/>
        </p:nvSpPr>
        <p:spPr>
          <a:xfrm rot="16200000">
            <a:off x="7871760" y="-44424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829" name="CustomShape 617"/>
          <p:cNvSpPr/>
          <p:nvPr/>
        </p:nvSpPr>
        <p:spPr>
          <a:xfrm rot="16076400">
            <a:off x="8472960" y="30168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30" name="CustomShape 618"/>
          <p:cNvSpPr/>
          <p:nvPr/>
        </p:nvSpPr>
        <p:spPr>
          <a:xfrm rot="16200000">
            <a:off x="7871760" y="-386280"/>
            <a:ext cx="72720" cy="1979640"/>
          </a:xfrm>
          <a:prstGeom prst="ellipse">
            <a:avLst/>
          </a:prstGeom>
          <a:gradFill>
            <a:gsLst>
              <a:gs pos="0">
                <a:srgbClr val="a1a1a1"/>
              </a:gs>
              <a:gs pos="100000">
                <a:srgbClr val="c8c8c8"/>
              </a:gs>
            </a:gsLst>
            <a:lin ang="2700000"/>
          </a:gradFill>
          <a:ln w="9360">
            <a:solidFill>
              <a:srgbClr val="dec1fb"/>
            </a:solidFill>
            <a:miter/>
          </a:ln>
        </p:spPr>
        <p:style>
          <a:lnRef idx="0"/>
          <a:fillRef idx="0"/>
          <a:effectRef idx="0"/>
          <a:fontRef idx="minor"/>
        </p:style>
      </p:sp>
      <p:sp>
        <p:nvSpPr>
          <p:cNvPr id="3831" name="CustomShape 619"/>
          <p:cNvSpPr/>
          <p:nvPr/>
        </p:nvSpPr>
        <p:spPr>
          <a:xfrm rot="16076400">
            <a:off x="8472960" y="359640"/>
            <a:ext cx="39240" cy="469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32" name="CustomShape 620"/>
          <p:cNvSpPr/>
          <p:nvPr/>
        </p:nvSpPr>
        <p:spPr>
          <a:xfrm>
            <a:off x="7335000" y="447840"/>
            <a:ext cx="10569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Extracellular Matrix</a:t>
            </a:r>
            <a:endParaRPr b="0" lang="pt-BR" sz="1800" spc="-1" strike="noStrike">
              <a:solidFill>
                <a:srgbClr val="ffffff"/>
              </a:solidFill>
              <a:uFill>
                <a:solidFill>
                  <a:srgbClr val="ffffff"/>
                </a:solidFill>
              </a:uFill>
              <a:latin typeface="Arial"/>
            </a:endParaRPr>
          </a:p>
        </p:txBody>
      </p:sp>
      <p:sp>
        <p:nvSpPr>
          <p:cNvPr id="3833" name="CustomShape 621"/>
          <p:cNvSpPr/>
          <p:nvPr/>
        </p:nvSpPr>
        <p:spPr>
          <a:xfrm>
            <a:off x="8113680" y="1409760"/>
            <a:ext cx="666360" cy="42228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fd57cc"/>
              </a:gs>
              <a:gs pos="100000">
                <a:srgbClr val="fe90df"/>
              </a:gs>
            </a:gsLst>
            <a:lin ang="5400000"/>
          </a:gradFill>
          <a:ln>
            <a:noFill/>
          </a:ln>
          <a:effectLst>
            <a:outerShdw dist="153753" dir="2700000">
              <a:srgbClr val="98347a">
                <a:alpha val="50000"/>
              </a:srgbClr>
            </a:outerShdw>
          </a:effectLst>
        </p:spPr>
        <p:style>
          <a:lnRef idx="0"/>
          <a:fillRef idx="0"/>
          <a:effectRef idx="0"/>
          <a:fontRef idx="minor"/>
        </p:style>
      </p:sp>
      <p:sp>
        <p:nvSpPr>
          <p:cNvPr id="3834" name="CustomShape 622"/>
          <p:cNvSpPr/>
          <p:nvPr/>
        </p:nvSpPr>
        <p:spPr>
          <a:xfrm rot="17403000">
            <a:off x="8210880" y="1333800"/>
            <a:ext cx="290160" cy="4060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35" name="CustomShape 623"/>
          <p:cNvSpPr/>
          <p:nvPr/>
        </p:nvSpPr>
        <p:spPr>
          <a:xfrm>
            <a:off x="8299440" y="1579320"/>
            <a:ext cx="3117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p:txBody>
      </p:sp>
      <p:sp>
        <p:nvSpPr>
          <p:cNvPr id="3836" name="CustomShape 624"/>
          <p:cNvSpPr/>
          <p:nvPr/>
        </p:nvSpPr>
        <p:spPr>
          <a:xfrm>
            <a:off x="2259000" y="3192480"/>
            <a:ext cx="654120" cy="262080"/>
          </a:xfrm>
          <a:custGeom>
            <a:avLst/>
            <a:gdLst/>
            <a:ahLst/>
            <a:rect l="0" t="0" r="r" b="b"/>
            <a:pathLst>
              <a:path w="1819" h="730">
                <a:moveTo>
                  <a:pt x="224" y="0"/>
                </a:moveTo>
                <a:lnTo>
                  <a:pt x="1593" y="0"/>
                </a:lnTo>
                <a:lnTo>
                  <a:pt x="1818" y="224"/>
                </a:lnTo>
                <a:lnTo>
                  <a:pt x="1818" y="504"/>
                </a:lnTo>
                <a:lnTo>
                  <a:pt x="1593" y="729"/>
                </a:lnTo>
                <a:lnTo>
                  <a:pt x="224" y="729"/>
                </a:lnTo>
                <a:lnTo>
                  <a:pt x="0" y="504"/>
                </a:lnTo>
                <a:lnTo>
                  <a:pt x="0" y="224"/>
                </a:lnTo>
                <a:lnTo>
                  <a:pt x="224" y="0"/>
                </a:lnTo>
              </a:path>
            </a:pathLst>
          </a:custGeom>
          <a:gradFill>
            <a:gsLst>
              <a:gs pos="0">
                <a:srgbClr val="007068"/>
              </a:gs>
              <a:gs pos="50000">
                <a:srgbClr val="00ffea"/>
              </a:gs>
              <a:gs pos="100000">
                <a:srgbClr val="007068"/>
              </a:gs>
            </a:gsLst>
            <a:lin ang="5400000"/>
          </a:gradFill>
          <a:ln>
            <a:noFill/>
          </a:ln>
        </p:spPr>
        <p:style>
          <a:lnRef idx="0"/>
          <a:fillRef idx="0"/>
          <a:effectRef idx="0"/>
          <a:fontRef idx="minor"/>
        </p:style>
      </p:sp>
      <p:sp>
        <p:nvSpPr>
          <p:cNvPr id="3837" name="CustomShape 625"/>
          <p:cNvSpPr/>
          <p:nvPr/>
        </p:nvSpPr>
        <p:spPr>
          <a:xfrm rot="21476400">
            <a:off x="2574000" y="3282840"/>
            <a:ext cx="337320" cy="140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38" name="CustomShape 626"/>
          <p:cNvSpPr/>
          <p:nvPr/>
        </p:nvSpPr>
        <p:spPr>
          <a:xfrm>
            <a:off x="2498040" y="3272040"/>
            <a:ext cx="2034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Fyn</a:t>
            </a:r>
            <a:endParaRPr b="0" lang="pt-BR" sz="1800" spc="-1" strike="noStrike">
              <a:solidFill>
                <a:srgbClr val="ffffff"/>
              </a:solidFill>
              <a:uFill>
                <a:solidFill>
                  <a:srgbClr val="ffffff"/>
                </a:solidFill>
              </a:uFill>
              <a:latin typeface="Arial"/>
            </a:endParaRPr>
          </a:p>
        </p:txBody>
      </p:sp>
      <p:sp>
        <p:nvSpPr>
          <p:cNvPr id="3839" name="CustomShape 627"/>
          <p:cNvSpPr/>
          <p:nvPr/>
        </p:nvSpPr>
        <p:spPr>
          <a:xfrm>
            <a:off x="3475080" y="3713040"/>
            <a:ext cx="1030320" cy="3477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a6a00"/>
              </a:gs>
              <a:gs pos="100000">
                <a:srgbClr val="ffcaa3"/>
              </a:gs>
            </a:gsLst>
            <a:lin ang="5400000"/>
          </a:gradFill>
          <a:ln w="9360">
            <a:solidFill>
              <a:srgbClr val="000000"/>
            </a:solidFill>
            <a:round/>
          </a:ln>
        </p:spPr>
        <p:style>
          <a:lnRef idx="0"/>
          <a:fillRef idx="0"/>
          <a:effectRef idx="0"/>
          <a:fontRef idx="minor"/>
        </p:style>
      </p:sp>
      <p:sp>
        <p:nvSpPr>
          <p:cNvPr id="3840" name="CustomShape 628"/>
          <p:cNvSpPr/>
          <p:nvPr/>
        </p:nvSpPr>
        <p:spPr>
          <a:xfrm rot="21020400">
            <a:off x="4092120" y="3937680"/>
            <a:ext cx="354960" cy="86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41" name="CustomShape 629"/>
          <p:cNvSpPr/>
          <p:nvPr/>
        </p:nvSpPr>
        <p:spPr>
          <a:xfrm>
            <a:off x="3705120" y="3859560"/>
            <a:ext cx="5342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Caspase3</a:t>
            </a:r>
            <a:endParaRPr b="0" lang="pt-BR" sz="1800" spc="-1" strike="noStrike">
              <a:solidFill>
                <a:srgbClr val="ffffff"/>
              </a:solidFill>
              <a:uFill>
                <a:solidFill>
                  <a:srgbClr val="ffffff"/>
                </a:solidFill>
              </a:uFill>
              <a:latin typeface="Arial"/>
            </a:endParaRPr>
          </a:p>
        </p:txBody>
      </p:sp>
      <p:sp>
        <p:nvSpPr>
          <p:cNvPr id="3842" name="CustomShape 630"/>
          <p:cNvSpPr/>
          <p:nvPr/>
        </p:nvSpPr>
        <p:spPr>
          <a:xfrm>
            <a:off x="4371840" y="2513160"/>
            <a:ext cx="83160" cy="549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D</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4</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7</a:t>
            </a:r>
            <a:endParaRPr b="0" lang="pt-BR" sz="1800" spc="-1" strike="noStrike">
              <a:solidFill>
                <a:srgbClr val="ffffff"/>
              </a:solidFill>
              <a:uFill>
                <a:solidFill>
                  <a:srgbClr val="ffffff"/>
                </a:solidFill>
              </a:uFill>
              <a:latin typeface="Arial"/>
            </a:endParaRPr>
          </a:p>
        </p:txBody>
      </p:sp>
      <p:sp>
        <p:nvSpPr>
          <p:cNvPr id="3843" name="CustomShape 631"/>
          <p:cNvSpPr/>
          <p:nvPr/>
        </p:nvSpPr>
        <p:spPr>
          <a:xfrm rot="21284400">
            <a:off x="2484360" y="2436840"/>
            <a:ext cx="83160" cy="549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D</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4</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7</a:t>
            </a:r>
            <a:endParaRPr b="0" lang="pt-BR" sz="1800" spc="-1" strike="noStrike">
              <a:solidFill>
                <a:srgbClr val="ffffff"/>
              </a:solidFill>
              <a:uFill>
                <a:solidFill>
                  <a:srgbClr val="ffffff"/>
                </a:solidFill>
              </a:uFill>
              <a:latin typeface="Arial"/>
            </a:endParaRPr>
          </a:p>
        </p:txBody>
      </p:sp>
      <p:sp>
        <p:nvSpPr>
          <p:cNvPr id="3844" name="CustomShape 632"/>
          <p:cNvSpPr/>
          <p:nvPr/>
        </p:nvSpPr>
        <p:spPr>
          <a:xfrm>
            <a:off x="558720" y="4363920"/>
            <a:ext cx="673200" cy="340200"/>
          </a:xfrm>
          <a:custGeom>
            <a:avLst/>
            <a:gdLst/>
            <a:ahLst/>
            <a:rect l="l" t="t" r="r" b="b"/>
            <a:pathLst>
              <a:path w="21600" h="21600">
                <a:moveTo>
                  <a:pt x="0" y="0"/>
                </a:moveTo>
                <a:lnTo>
                  <a:pt x="21600" y="0"/>
                </a:lnTo>
                <a:lnTo>
                  <a:pt x="21600" y="21600"/>
                </a:lnTo>
                <a:lnTo>
                  <a:pt x="0" y="21600"/>
                </a:lnTo>
                <a:lnTo>
                  <a:pt x="0" y="0"/>
                </a:lnTo>
                <a:close/>
              </a:path>
            </a:pathLst>
          </a:custGeom>
          <a:noFill/>
          <a:ln w="9360">
            <a:solidFill>
              <a:srgbClr val="ff0000"/>
            </a:solidFill>
            <a:miter/>
          </a:ln>
        </p:spPr>
        <p:style>
          <a:lnRef idx="0"/>
          <a:fillRef idx="0"/>
          <a:effectRef idx="0"/>
          <a:fontRef idx="minor"/>
        </p:style>
        <p:txBody>
          <a:bodyPr lIns="0" rIns="0" tIns="0" bIns="35280"/>
          <a:p>
            <a:pPr algn="ctr"/>
            <a:r>
              <a:rPr b="1" lang="en-US" sz="900" spc="-1" strike="noStrike">
                <a:solidFill>
                  <a:srgbClr val="ffffff"/>
                </a:solidFill>
                <a:uFill>
                  <a:solidFill>
                    <a:srgbClr val="ffffff"/>
                  </a:solidFill>
                </a:uFill>
                <a:latin typeface="Arial"/>
              </a:rPr>
              <a:t>TGF</a:t>
            </a: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3845" name="CustomShape 633"/>
          <p:cNvSpPr/>
          <p:nvPr/>
        </p:nvSpPr>
        <p:spPr>
          <a:xfrm>
            <a:off x="3632040" y="4732200"/>
            <a:ext cx="706680" cy="284400"/>
          </a:xfrm>
          <a:custGeom>
            <a:avLst/>
            <a:gdLst/>
            <a:ahLst/>
            <a:rect l="0" t="0" r="r" b="b"/>
            <a:pathLst>
              <a:path w="1965" h="792">
                <a:moveTo>
                  <a:pt x="243" y="0"/>
                </a:moveTo>
                <a:lnTo>
                  <a:pt x="1720" y="0"/>
                </a:lnTo>
                <a:lnTo>
                  <a:pt x="1964" y="243"/>
                </a:lnTo>
                <a:lnTo>
                  <a:pt x="1964" y="547"/>
                </a:lnTo>
                <a:lnTo>
                  <a:pt x="1720" y="791"/>
                </a:lnTo>
                <a:lnTo>
                  <a:pt x="243" y="791"/>
                </a:lnTo>
                <a:lnTo>
                  <a:pt x="0" y="547"/>
                </a:lnTo>
                <a:lnTo>
                  <a:pt x="0" y="243"/>
                </a:lnTo>
                <a:lnTo>
                  <a:pt x="243"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3846" name="CustomShape 634"/>
          <p:cNvSpPr/>
          <p:nvPr/>
        </p:nvSpPr>
        <p:spPr>
          <a:xfrm rot="21476400">
            <a:off x="4009320" y="4855320"/>
            <a:ext cx="287640" cy="1029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47" name="CustomShape 635"/>
          <p:cNvSpPr/>
          <p:nvPr/>
        </p:nvSpPr>
        <p:spPr>
          <a:xfrm>
            <a:off x="3857040" y="4796640"/>
            <a:ext cx="1972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p38</a:t>
            </a:r>
            <a:endParaRPr b="0" lang="pt-BR" sz="1800" spc="-1" strike="noStrike">
              <a:solidFill>
                <a:srgbClr val="ffffff"/>
              </a:solidFill>
              <a:uFill>
                <a:solidFill>
                  <a:srgbClr val="ffffff"/>
                </a:solidFill>
              </a:uFill>
              <a:latin typeface="Arial"/>
            </a:endParaRPr>
          </a:p>
        </p:txBody>
      </p:sp>
      <p:sp>
        <p:nvSpPr>
          <p:cNvPr id="3848" name="CustomShape 636"/>
          <p:cNvSpPr/>
          <p:nvPr/>
        </p:nvSpPr>
        <p:spPr>
          <a:xfrm>
            <a:off x="8072280" y="4073400"/>
            <a:ext cx="673200" cy="309960"/>
          </a:xfrm>
          <a:custGeom>
            <a:avLst/>
            <a:gdLst/>
            <a:ahLst/>
            <a:rect l="l" t="t" r="r" b="b"/>
            <a:pathLst>
              <a:path w="21600" h="21600">
                <a:moveTo>
                  <a:pt x="0" y="0"/>
                </a:moveTo>
                <a:lnTo>
                  <a:pt x="21600" y="0"/>
                </a:lnTo>
                <a:lnTo>
                  <a:pt x="21600" y="21600"/>
                </a:lnTo>
                <a:lnTo>
                  <a:pt x="0" y="21600"/>
                </a:lnTo>
                <a:lnTo>
                  <a:pt x="0" y="0"/>
                </a:lnTo>
                <a:close/>
              </a:path>
            </a:pathLst>
          </a:custGeom>
          <a:noFill/>
          <a:ln w="9360">
            <a:solidFill>
              <a:srgbClr val="ff0000"/>
            </a:solidFill>
            <a:miter/>
          </a:ln>
        </p:spPr>
        <p:style>
          <a:lnRef idx="0"/>
          <a:fillRef idx="0"/>
          <a:effectRef idx="0"/>
          <a:fontRef idx="minor"/>
        </p:style>
        <p:txBody>
          <a:bodyPr lIns="0" rIns="0" tIns="0" bIns="35280"/>
          <a:p>
            <a:pPr algn="ct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3849" name="CustomShape 637"/>
          <p:cNvSpPr/>
          <p:nvPr/>
        </p:nvSpPr>
        <p:spPr>
          <a:xfrm>
            <a:off x="5245920" y="4861080"/>
            <a:ext cx="5601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Apoptosis</a:t>
            </a:r>
            <a:endParaRPr b="0" lang="pt-BR" sz="1800" spc="-1" strike="noStrike">
              <a:solidFill>
                <a:srgbClr val="ffffff"/>
              </a:solidFill>
              <a:uFill>
                <a:solidFill>
                  <a:srgbClr val="ffffff"/>
                </a:solidFill>
              </a:uFill>
              <a:latin typeface="Arial"/>
            </a:endParaRPr>
          </a:p>
        </p:txBody>
      </p:sp>
      <p:sp>
        <p:nvSpPr>
          <p:cNvPr id="3850" name="CustomShape 638"/>
          <p:cNvSpPr/>
          <p:nvPr/>
        </p:nvSpPr>
        <p:spPr>
          <a:xfrm>
            <a:off x="7319520" y="5411880"/>
            <a:ext cx="7506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Angiogenesis</a:t>
            </a:r>
            <a:endParaRPr b="0" lang="pt-BR" sz="1800" spc="-1" strike="noStrike">
              <a:solidFill>
                <a:srgbClr val="ffffff"/>
              </a:solidFill>
              <a:uFill>
                <a:solidFill>
                  <a:srgbClr val="ffffff"/>
                </a:solidFill>
              </a:uFill>
              <a:latin typeface="Arial"/>
            </a:endParaRPr>
          </a:p>
        </p:txBody>
      </p:sp>
      <p:sp>
        <p:nvSpPr>
          <p:cNvPr id="3851" name="CustomShape 639"/>
          <p:cNvSpPr/>
          <p:nvPr/>
        </p:nvSpPr>
        <p:spPr>
          <a:xfrm>
            <a:off x="5661000" y="5851440"/>
            <a:ext cx="616320" cy="274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lgn="ctr"/>
            <a:r>
              <a:rPr b="1" lang="en-US" sz="900" spc="-1" strike="noStrike">
                <a:solidFill>
                  <a:srgbClr val="ffffff"/>
                </a:solidFill>
                <a:uFill>
                  <a:solidFill>
                    <a:srgbClr val="ffffff"/>
                  </a:solidFill>
                </a:uFill>
                <a:latin typeface="Arial"/>
              </a:rPr>
              <a:t>Gene</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Expression</a:t>
            </a:r>
            <a:endParaRPr b="0" lang="pt-BR" sz="1800" spc="-1" strike="noStrike">
              <a:solidFill>
                <a:srgbClr val="ffffff"/>
              </a:solidFill>
              <a:uFill>
                <a:solidFill>
                  <a:srgbClr val="ffffff"/>
                </a:solidFill>
              </a:uFill>
              <a:latin typeface="Arial"/>
            </a:endParaRPr>
          </a:p>
        </p:txBody>
      </p:sp>
      <p:sp>
        <p:nvSpPr>
          <p:cNvPr id="3852" name="CustomShape 640"/>
          <p:cNvSpPr/>
          <p:nvPr/>
        </p:nvSpPr>
        <p:spPr>
          <a:xfrm>
            <a:off x="1438200" y="5614920"/>
            <a:ext cx="692640" cy="274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lgn="ctr"/>
            <a:r>
              <a:rPr b="1" lang="en-US" sz="900" spc="-1" strike="noStrike">
                <a:solidFill>
                  <a:srgbClr val="ffffff"/>
                </a:solidFill>
                <a:uFill>
                  <a:solidFill>
                    <a:srgbClr val="ffffff"/>
                  </a:solidFill>
                </a:uFill>
                <a:latin typeface="Arial"/>
              </a:rPr>
              <a:t>Tumor</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Suppression</a:t>
            </a:r>
            <a:endParaRPr b="0" lang="pt-BR" sz="1800" spc="-1" strike="noStrike">
              <a:solidFill>
                <a:srgbClr val="ffffff"/>
              </a:solidFill>
              <a:uFill>
                <a:solidFill>
                  <a:srgbClr val="ffffff"/>
                </a:solidFill>
              </a:uFill>
              <a:latin typeface="Arial"/>
            </a:endParaRPr>
          </a:p>
        </p:txBody>
      </p:sp>
      <p:sp>
        <p:nvSpPr>
          <p:cNvPr id="3853" name="CustomShape 641"/>
          <p:cNvSpPr/>
          <p:nvPr/>
        </p:nvSpPr>
        <p:spPr>
          <a:xfrm flipH="1" rot="186600">
            <a:off x="3747600" y="6100920"/>
            <a:ext cx="811440" cy="3729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fa6a00"/>
              </a:gs>
              <a:gs pos="100000">
                <a:srgbClr val="ffcda7"/>
              </a:gs>
            </a:gsLst>
            <a:lin ang="2700000"/>
          </a:gradFill>
          <a:ln>
            <a:noFill/>
          </a:ln>
        </p:spPr>
        <p:style>
          <a:lnRef idx="0"/>
          <a:fillRef idx="0"/>
          <a:effectRef idx="0"/>
          <a:fontRef idx="minor"/>
        </p:style>
      </p:sp>
      <p:sp>
        <p:nvSpPr>
          <p:cNvPr id="3854" name="CustomShape 642"/>
          <p:cNvSpPr/>
          <p:nvPr/>
        </p:nvSpPr>
        <p:spPr>
          <a:xfrm flipH="1" rot="186600">
            <a:off x="3947400" y="6136200"/>
            <a:ext cx="469080" cy="124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55" name="CustomShape 643"/>
          <p:cNvSpPr/>
          <p:nvPr/>
        </p:nvSpPr>
        <p:spPr>
          <a:xfrm>
            <a:off x="4001400" y="6222600"/>
            <a:ext cx="305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c-Jun</a:t>
            </a:r>
            <a:endParaRPr b="0" lang="pt-BR" sz="1800" spc="-1" strike="noStrike">
              <a:solidFill>
                <a:srgbClr val="ffffff"/>
              </a:solidFill>
              <a:uFill>
                <a:solidFill>
                  <a:srgbClr val="ffffff"/>
                </a:solidFill>
              </a:uFill>
              <a:latin typeface="Arial"/>
            </a:endParaRPr>
          </a:p>
        </p:txBody>
      </p:sp>
      <p:sp>
        <p:nvSpPr>
          <p:cNvPr id="3856" name="CustomShape 644"/>
          <p:cNvSpPr/>
          <p:nvPr/>
        </p:nvSpPr>
        <p:spPr>
          <a:xfrm flipH="1" rot="186600">
            <a:off x="4471560" y="6127560"/>
            <a:ext cx="812880" cy="372960"/>
          </a:xfrm>
          <a:custGeom>
            <a:avLst/>
            <a:gdLst/>
            <a:ahLst/>
            <a:rect l="l" t="t" r="r" b="b"/>
            <a:pathLst>
              <a:path w="1214" h="738">
                <a:moveTo>
                  <a:pt x="636" y="37"/>
                </a:moveTo>
                <a:cubicBezTo>
                  <a:pt x="262" y="0"/>
                  <a:pt x="0" y="232"/>
                  <a:pt x="8" y="419"/>
                </a:cubicBezTo>
                <a:cubicBezTo>
                  <a:pt x="16" y="606"/>
                  <a:pt x="89" y="668"/>
                  <a:pt x="187" y="703"/>
                </a:cubicBezTo>
                <a:cubicBezTo>
                  <a:pt x="285" y="738"/>
                  <a:pt x="462" y="630"/>
                  <a:pt x="599" y="628"/>
                </a:cubicBezTo>
                <a:cubicBezTo>
                  <a:pt x="736" y="626"/>
                  <a:pt x="816" y="733"/>
                  <a:pt x="1010" y="688"/>
                </a:cubicBezTo>
                <a:cubicBezTo>
                  <a:pt x="1204" y="643"/>
                  <a:pt x="1214" y="407"/>
                  <a:pt x="1152" y="299"/>
                </a:cubicBezTo>
                <a:cubicBezTo>
                  <a:pt x="1090" y="191"/>
                  <a:pt x="1010" y="74"/>
                  <a:pt x="636" y="37"/>
                </a:cubicBezTo>
                <a:close/>
              </a:path>
            </a:pathLst>
          </a:custGeom>
          <a:gradFill>
            <a:gsLst>
              <a:gs pos="0">
                <a:srgbClr val="d88500"/>
              </a:gs>
              <a:gs pos="100000">
                <a:srgbClr val="ffcf81"/>
              </a:gs>
            </a:gsLst>
            <a:lin ang="2700000"/>
          </a:gradFill>
          <a:ln>
            <a:noFill/>
          </a:ln>
        </p:spPr>
        <p:style>
          <a:lnRef idx="0"/>
          <a:fillRef idx="0"/>
          <a:effectRef idx="0"/>
          <a:fontRef idx="minor"/>
        </p:style>
      </p:sp>
      <p:sp>
        <p:nvSpPr>
          <p:cNvPr id="3857" name="CustomShape 645"/>
          <p:cNvSpPr/>
          <p:nvPr/>
        </p:nvSpPr>
        <p:spPr>
          <a:xfrm flipH="1" rot="186600">
            <a:off x="4671720" y="6163200"/>
            <a:ext cx="469800" cy="1242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58" name="CustomShape 646"/>
          <p:cNvSpPr/>
          <p:nvPr/>
        </p:nvSpPr>
        <p:spPr>
          <a:xfrm>
            <a:off x="4676040" y="6249960"/>
            <a:ext cx="3056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c-Fos</a:t>
            </a:r>
            <a:endParaRPr b="0" lang="pt-BR" sz="1800" spc="-1" strike="noStrike">
              <a:solidFill>
                <a:srgbClr val="ffffff"/>
              </a:solidFill>
              <a:uFill>
                <a:solidFill>
                  <a:srgbClr val="ffffff"/>
                </a:solidFill>
              </a:uFill>
              <a:latin typeface="Arial"/>
            </a:endParaRPr>
          </a:p>
        </p:txBody>
      </p:sp>
      <p:sp>
        <p:nvSpPr>
          <p:cNvPr id="3859" name="CustomShape 647"/>
          <p:cNvSpPr/>
          <p:nvPr/>
        </p:nvSpPr>
        <p:spPr>
          <a:xfrm rot="304200">
            <a:off x="5623560" y="2171520"/>
            <a:ext cx="1005120" cy="2746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wrap="none" lIns="0" rIns="0" tIns="0" bIns="0"/>
          <a:p>
            <a:pPr algn="ctr"/>
            <a:r>
              <a:rPr b="1" lang="en-US" sz="900" spc="-1" strike="noStrike">
                <a:solidFill>
                  <a:srgbClr val="ffffff"/>
                </a:solidFill>
                <a:uFill>
                  <a:solidFill>
                    <a:srgbClr val="ffffff"/>
                  </a:solidFill>
                </a:uFill>
                <a:latin typeface="Arial"/>
              </a:rPr>
              <a:t>Heparan Sulphate </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Proteoglycans</a:t>
            </a:r>
            <a:endParaRPr b="0" lang="pt-BR" sz="1800" spc="-1" strike="noStrike">
              <a:solidFill>
                <a:srgbClr val="ffffff"/>
              </a:solidFill>
              <a:uFill>
                <a:solidFill>
                  <a:srgbClr val="ffffff"/>
                </a:solidFill>
              </a:uFill>
              <a:latin typeface="Arial"/>
            </a:endParaRPr>
          </a:p>
        </p:txBody>
      </p:sp>
      <p:sp>
        <p:nvSpPr>
          <p:cNvPr id="3860" name="CustomShape 648"/>
          <p:cNvSpPr/>
          <p:nvPr/>
        </p:nvSpPr>
        <p:spPr>
          <a:xfrm rot="21022200">
            <a:off x="842760" y="2268360"/>
            <a:ext cx="290520" cy="134352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d88500"/>
              </a:gs>
              <a:gs pos="100000">
                <a:srgbClr val="330707"/>
              </a:gs>
            </a:gsLst>
            <a:lin ang="0"/>
          </a:gradFill>
          <a:ln>
            <a:noFill/>
          </a:ln>
          <a:effectLst>
            <a:outerShdw dist="17819" dir="2700000">
              <a:srgbClr val="825000"/>
            </a:outerShdw>
          </a:effectLst>
        </p:spPr>
        <p:style>
          <a:lnRef idx="0"/>
          <a:fillRef idx="0"/>
          <a:effectRef idx="0"/>
          <a:fontRef idx="minor"/>
        </p:style>
      </p:sp>
      <p:sp>
        <p:nvSpPr>
          <p:cNvPr id="3861" name="CustomShape 649"/>
          <p:cNvSpPr/>
          <p:nvPr/>
        </p:nvSpPr>
        <p:spPr>
          <a:xfrm rot="4822200">
            <a:off x="515880" y="3128040"/>
            <a:ext cx="966600" cy="2300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62" name="CustomShape 650"/>
          <p:cNvSpPr/>
          <p:nvPr/>
        </p:nvSpPr>
        <p:spPr>
          <a:xfrm rot="21005400">
            <a:off x="948240" y="2744640"/>
            <a:ext cx="93600" cy="716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G</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F</a:t>
            </a:r>
            <a:endParaRPr b="0" lang="pt-BR" sz="1800" spc="-1" strike="noStrike">
              <a:solidFill>
                <a:srgbClr val="ffffff"/>
              </a:solidFill>
              <a:uFill>
                <a:solidFill>
                  <a:srgbClr val="ffffff"/>
                </a:solidFill>
              </a:uFill>
              <a:latin typeface="Arial"/>
            </a:endParaRPr>
          </a:p>
          <a:p>
            <a:pPr>
              <a:lnSpc>
                <a:spcPct val="100000"/>
              </a:lnSpc>
            </a:pP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3863" name="CustomShape 651"/>
          <p:cNvSpPr/>
          <p:nvPr/>
        </p:nvSpPr>
        <p:spPr>
          <a:xfrm rot="21022200">
            <a:off x="1104480" y="2238120"/>
            <a:ext cx="292320" cy="134316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d88500"/>
              </a:gs>
              <a:gs pos="100000">
                <a:srgbClr val="330707"/>
              </a:gs>
            </a:gsLst>
            <a:lin ang="0"/>
          </a:gradFill>
          <a:ln>
            <a:noFill/>
          </a:ln>
          <a:effectLst>
            <a:outerShdw dist="17819" dir="2700000">
              <a:srgbClr val="825000"/>
            </a:outerShdw>
          </a:effectLst>
        </p:spPr>
        <p:style>
          <a:lnRef idx="0"/>
          <a:fillRef idx="0"/>
          <a:effectRef idx="0"/>
          <a:fontRef idx="minor"/>
        </p:style>
      </p:sp>
      <p:sp>
        <p:nvSpPr>
          <p:cNvPr id="3864" name="CustomShape 652"/>
          <p:cNvSpPr/>
          <p:nvPr/>
        </p:nvSpPr>
        <p:spPr>
          <a:xfrm rot="4822200">
            <a:off x="778320" y="3097080"/>
            <a:ext cx="966240" cy="2314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65" name="CustomShape 653"/>
          <p:cNvSpPr/>
          <p:nvPr/>
        </p:nvSpPr>
        <p:spPr>
          <a:xfrm rot="21005400">
            <a:off x="1228320" y="2744640"/>
            <a:ext cx="93600" cy="716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G</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F</a:t>
            </a:r>
            <a:endParaRPr b="0" lang="pt-BR" sz="1800" spc="-1" strike="noStrike">
              <a:solidFill>
                <a:srgbClr val="ffffff"/>
              </a:solidFill>
              <a:uFill>
                <a:solidFill>
                  <a:srgbClr val="ffffff"/>
                </a:solidFill>
              </a:uFill>
              <a:latin typeface="Arial"/>
            </a:endParaRPr>
          </a:p>
          <a:p>
            <a:pPr>
              <a:lnSpc>
                <a:spcPct val="100000"/>
              </a:lnSpc>
            </a:pP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a:p>
            <a:pPr/>
            <a:r>
              <a:rPr b="1" lang="en-US" sz="9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3866" name="CustomShape 654"/>
          <p:cNvSpPr/>
          <p:nvPr/>
        </p:nvSpPr>
        <p:spPr>
          <a:xfrm rot="596400">
            <a:off x="7931880" y="2616120"/>
            <a:ext cx="89280" cy="8233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ffffff"/>
            </a:outerShdw>
          </a:effectLst>
        </p:spPr>
        <p:style>
          <a:lnRef idx="0"/>
          <a:fillRef idx="0"/>
          <a:effectRef idx="0"/>
          <a:fontRef idx="minor"/>
        </p:style>
        <p:txBody>
          <a:bodyPr wrap="none" lIns="0" rIns="0" tIns="0" bIns="0"/>
          <a:p>
            <a:pPr algn="ctr"/>
            <a:r>
              <a:rPr b="1" lang="en-US" sz="900" spc="-1" strike="noStrike">
                <a:solidFill>
                  <a:srgbClr val="ffffff"/>
                </a:solidFill>
                <a:uFill>
                  <a:solidFill>
                    <a:srgbClr val="ffffff"/>
                  </a:solidFill>
                </a:uFill>
                <a:latin typeface="Arial"/>
              </a:rPr>
              <a:t>V</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E</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G</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F</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a:p>
            <a:pPr algn="ctr"/>
            <a:r>
              <a:rPr b="1" lang="en-US" sz="900" spc="-1" strike="noStrike">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3867" name="CustomShape 655"/>
          <p:cNvSpPr/>
          <p:nvPr/>
        </p:nvSpPr>
        <p:spPr>
          <a:xfrm>
            <a:off x="3421080" y="1150920"/>
            <a:ext cx="2178000" cy="176400"/>
          </a:xfrm>
          <a:custGeom>
            <a:avLst/>
            <a:gdLst/>
            <a:ahLst/>
            <a:rect l="l" t="t" r="r" b="b"/>
            <a:pathLst>
              <a:path w="1482" h="176">
                <a:moveTo>
                  <a:pt x="0" y="30"/>
                </a:moveTo>
                <a:cubicBezTo>
                  <a:pt x="54" y="33"/>
                  <a:pt x="152" y="25"/>
                  <a:pt x="324" y="48"/>
                </a:cubicBezTo>
                <a:cubicBezTo>
                  <a:pt x="496" y="71"/>
                  <a:pt x="839" y="176"/>
                  <a:pt x="1032" y="168"/>
                </a:cubicBezTo>
                <a:cubicBezTo>
                  <a:pt x="1332" y="138"/>
                  <a:pt x="1388" y="35"/>
                  <a:pt x="1482" y="0"/>
                </a:cubicBezTo>
              </a:path>
            </a:pathLst>
          </a:custGeom>
          <a:noFill/>
          <a:ln w="31680">
            <a:solidFill>
              <a:srgbClr val="ff0000"/>
            </a:solidFill>
            <a:round/>
            <a:tailEnd len="med" type="triangle" w="med"/>
          </a:ln>
          <a:effectLst>
            <a:outerShdw dist="36147" dir="2700000">
              <a:srgbClr val="003b3a"/>
            </a:outerShdw>
          </a:effectLst>
        </p:spPr>
        <p:style>
          <a:lnRef idx="0"/>
          <a:fillRef idx="0"/>
          <a:effectRef idx="0"/>
          <a:fontRef idx="minor"/>
        </p:style>
      </p:sp>
      <p:sp>
        <p:nvSpPr>
          <p:cNvPr id="3868" name="CustomShape 656"/>
          <p:cNvSpPr/>
          <p:nvPr/>
        </p:nvSpPr>
        <p:spPr>
          <a:xfrm>
            <a:off x="855720" y="961920"/>
            <a:ext cx="2328840" cy="884520"/>
          </a:xfrm>
          <a:custGeom>
            <a:avLst/>
            <a:gdLst/>
            <a:ahLst/>
            <a:rect l="l" t="t" r="r" b="b"/>
            <a:pathLst>
              <a:path w="1584" h="876">
                <a:moveTo>
                  <a:pt x="1584" y="318"/>
                </a:moveTo>
                <a:cubicBezTo>
                  <a:pt x="1302" y="876"/>
                  <a:pt x="798" y="0"/>
                  <a:pt x="0" y="192"/>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69" name="CustomShape 657"/>
          <p:cNvSpPr/>
          <p:nvPr/>
        </p:nvSpPr>
        <p:spPr>
          <a:xfrm>
            <a:off x="2362320" y="1278000"/>
            <a:ext cx="857160" cy="658800"/>
          </a:xfrm>
          <a:custGeom>
            <a:avLst/>
            <a:gdLst/>
            <a:ahLst/>
            <a:rect l="l" t="t" r="r" b="b"/>
            <a:pathLst>
              <a:path w="582" h="654">
                <a:moveTo>
                  <a:pt x="570" y="0"/>
                </a:moveTo>
                <a:cubicBezTo>
                  <a:pt x="582" y="468"/>
                  <a:pt x="0" y="144"/>
                  <a:pt x="60" y="65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70" name="CustomShape 658"/>
          <p:cNvSpPr/>
          <p:nvPr/>
        </p:nvSpPr>
        <p:spPr>
          <a:xfrm>
            <a:off x="3209760" y="1301760"/>
            <a:ext cx="1181160" cy="598320"/>
          </a:xfrm>
          <a:custGeom>
            <a:avLst/>
            <a:gdLst/>
            <a:ahLst/>
            <a:rect l="l" t="t" r="r" b="b"/>
            <a:pathLst>
              <a:path w="804" h="594">
                <a:moveTo>
                  <a:pt x="0" y="0"/>
                </a:moveTo>
                <a:cubicBezTo>
                  <a:pt x="48" y="420"/>
                  <a:pt x="762" y="36"/>
                  <a:pt x="804" y="59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71" name="CustomShape 659"/>
          <p:cNvSpPr/>
          <p:nvPr/>
        </p:nvSpPr>
        <p:spPr>
          <a:xfrm>
            <a:off x="3219480" y="1271520"/>
            <a:ext cx="2619360" cy="598680"/>
          </a:xfrm>
          <a:custGeom>
            <a:avLst/>
            <a:gdLst/>
            <a:ahLst/>
            <a:rect l="l" t="t" r="r" b="b"/>
            <a:pathLst>
              <a:path w="1782" h="594">
                <a:moveTo>
                  <a:pt x="0" y="0"/>
                </a:moveTo>
                <a:cubicBezTo>
                  <a:pt x="30" y="348"/>
                  <a:pt x="1548" y="30"/>
                  <a:pt x="1782" y="594"/>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72" name="CustomShape 660"/>
          <p:cNvSpPr/>
          <p:nvPr/>
        </p:nvSpPr>
        <p:spPr>
          <a:xfrm>
            <a:off x="890640" y="3559320"/>
            <a:ext cx="193680" cy="774720"/>
          </a:xfrm>
          <a:custGeom>
            <a:avLst/>
            <a:gdLst/>
            <a:ahLst/>
            <a:rect l="l" t="t" r="r" b="b"/>
            <a:pathLst>
              <a:path w="132" h="768">
                <a:moveTo>
                  <a:pt x="132" y="0"/>
                </a:moveTo>
                <a:cubicBezTo>
                  <a:pt x="0" y="264"/>
                  <a:pt x="6" y="534"/>
                  <a:pt x="0" y="76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73" name="CustomShape 661"/>
          <p:cNvSpPr/>
          <p:nvPr/>
        </p:nvSpPr>
        <p:spPr>
          <a:xfrm>
            <a:off x="952560" y="4667400"/>
            <a:ext cx="590400" cy="944280"/>
          </a:xfrm>
          <a:custGeom>
            <a:avLst/>
            <a:gdLst/>
            <a:ahLst/>
            <a:rect l="l" t="t" r="r" b="b"/>
            <a:pathLst>
              <a:path w="402" h="936">
                <a:moveTo>
                  <a:pt x="0" y="0"/>
                </a:moveTo>
                <a:cubicBezTo>
                  <a:pt x="42" y="384"/>
                  <a:pt x="228" y="726"/>
                  <a:pt x="402" y="936"/>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74" name="CustomShape 662"/>
          <p:cNvSpPr/>
          <p:nvPr/>
        </p:nvSpPr>
        <p:spPr>
          <a:xfrm>
            <a:off x="2381400" y="4589640"/>
            <a:ext cx="1207800" cy="320400"/>
          </a:xfrm>
          <a:custGeom>
            <a:avLst/>
            <a:gdLst/>
            <a:ahLst/>
            <a:rect l="l" t="t" r="r" b="b"/>
            <a:pathLst>
              <a:path w="822" h="318">
                <a:moveTo>
                  <a:pt x="0" y="0"/>
                </a:moveTo>
                <a:cubicBezTo>
                  <a:pt x="168" y="216"/>
                  <a:pt x="546" y="306"/>
                  <a:pt x="822" y="31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75" name="CustomShape 663"/>
          <p:cNvSpPr/>
          <p:nvPr/>
        </p:nvSpPr>
        <p:spPr>
          <a:xfrm>
            <a:off x="3070080" y="4068720"/>
            <a:ext cx="819360" cy="714240"/>
          </a:xfrm>
          <a:custGeom>
            <a:avLst/>
            <a:gdLst/>
            <a:ahLst/>
            <a:rect l="l" t="t" r="r" b="b"/>
            <a:pathLst>
              <a:path w="558" h="708">
                <a:moveTo>
                  <a:pt x="558" y="0"/>
                </a:moveTo>
                <a:cubicBezTo>
                  <a:pt x="530" y="63"/>
                  <a:pt x="516" y="198"/>
                  <a:pt x="390" y="384"/>
                </a:cubicBezTo>
                <a:cubicBezTo>
                  <a:pt x="264" y="570"/>
                  <a:pt x="81" y="641"/>
                  <a:pt x="0" y="70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76" name="CustomShape 664"/>
          <p:cNvSpPr/>
          <p:nvPr/>
        </p:nvSpPr>
        <p:spPr>
          <a:xfrm>
            <a:off x="3070080" y="4068720"/>
            <a:ext cx="819360" cy="714240"/>
          </a:xfrm>
          <a:custGeom>
            <a:avLst/>
            <a:gdLst/>
            <a:ahLst/>
            <a:rect l="l" t="t" r="r" b="b"/>
            <a:pathLst>
              <a:path w="558" h="708">
                <a:moveTo>
                  <a:pt x="558" y="0"/>
                </a:moveTo>
                <a:cubicBezTo>
                  <a:pt x="530" y="63"/>
                  <a:pt x="516" y="198"/>
                  <a:pt x="390" y="384"/>
                </a:cubicBezTo>
                <a:cubicBezTo>
                  <a:pt x="264" y="570"/>
                  <a:pt x="81" y="641"/>
                  <a:pt x="0" y="708"/>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77" name="CustomShape 665"/>
          <p:cNvSpPr/>
          <p:nvPr/>
        </p:nvSpPr>
        <p:spPr>
          <a:xfrm>
            <a:off x="1727280" y="4406760"/>
            <a:ext cx="708120" cy="282600"/>
          </a:xfrm>
          <a:custGeom>
            <a:avLst/>
            <a:gdLst/>
            <a:ahLst/>
            <a:rect l="0" t="0" r="r" b="b"/>
            <a:pathLst>
              <a:path w="1969" h="787">
                <a:moveTo>
                  <a:pt x="242" y="0"/>
                </a:moveTo>
                <a:lnTo>
                  <a:pt x="1725" y="0"/>
                </a:lnTo>
                <a:lnTo>
                  <a:pt x="1968" y="242"/>
                </a:lnTo>
                <a:lnTo>
                  <a:pt x="1968" y="543"/>
                </a:lnTo>
                <a:lnTo>
                  <a:pt x="1725" y="786"/>
                </a:lnTo>
                <a:lnTo>
                  <a:pt x="242" y="786"/>
                </a:lnTo>
                <a:lnTo>
                  <a:pt x="0" y="543"/>
                </a:lnTo>
                <a:lnTo>
                  <a:pt x="0" y="242"/>
                </a:lnTo>
                <a:lnTo>
                  <a:pt x="242"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3878" name="CustomShape 666"/>
          <p:cNvSpPr/>
          <p:nvPr/>
        </p:nvSpPr>
        <p:spPr>
          <a:xfrm rot="21476400">
            <a:off x="2105280" y="4529160"/>
            <a:ext cx="288360" cy="1022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79" name="CustomShape 667"/>
          <p:cNvSpPr/>
          <p:nvPr/>
        </p:nvSpPr>
        <p:spPr>
          <a:xfrm>
            <a:off x="1952280" y="4471920"/>
            <a:ext cx="1972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p38</a:t>
            </a:r>
            <a:endParaRPr b="0" lang="pt-BR" sz="1800" spc="-1" strike="noStrike">
              <a:solidFill>
                <a:srgbClr val="ffffff"/>
              </a:solidFill>
              <a:uFill>
                <a:solidFill>
                  <a:srgbClr val="ffffff"/>
                </a:solidFill>
              </a:uFill>
              <a:latin typeface="Arial"/>
            </a:endParaRPr>
          </a:p>
        </p:txBody>
      </p:sp>
      <p:sp>
        <p:nvSpPr>
          <p:cNvPr id="3880" name="CustomShape 668"/>
          <p:cNvSpPr/>
          <p:nvPr/>
        </p:nvSpPr>
        <p:spPr>
          <a:xfrm>
            <a:off x="4224240" y="4964040"/>
            <a:ext cx="476280" cy="1247760"/>
          </a:xfrm>
          <a:custGeom>
            <a:avLst/>
            <a:gdLst/>
            <a:ahLst/>
            <a:rect l="l" t="t" r="r" b="b"/>
            <a:pathLst>
              <a:path w="324" h="1236">
                <a:moveTo>
                  <a:pt x="0" y="0"/>
                </a:moveTo>
                <a:cubicBezTo>
                  <a:pt x="48" y="84"/>
                  <a:pt x="204" y="222"/>
                  <a:pt x="264" y="522"/>
                </a:cubicBezTo>
                <a:cubicBezTo>
                  <a:pt x="324" y="822"/>
                  <a:pt x="239" y="1097"/>
                  <a:pt x="234" y="1236"/>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81" name="CustomShape 669"/>
          <p:cNvSpPr/>
          <p:nvPr/>
        </p:nvSpPr>
        <p:spPr>
          <a:xfrm>
            <a:off x="5715000" y="5013360"/>
            <a:ext cx="263520" cy="852480"/>
          </a:xfrm>
          <a:custGeom>
            <a:avLst/>
            <a:gdLst/>
            <a:ahLst/>
            <a:rect l="l" t="t" r="r" b="b"/>
            <a:pathLst>
              <a:path w="180" h="846">
                <a:moveTo>
                  <a:pt x="168" y="846"/>
                </a:moveTo>
                <a:cubicBezTo>
                  <a:pt x="180" y="498"/>
                  <a:pt x="114" y="270"/>
                  <a:pt x="0" y="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82" name="CustomShape 670"/>
          <p:cNvSpPr/>
          <p:nvPr/>
        </p:nvSpPr>
        <p:spPr>
          <a:xfrm>
            <a:off x="8183520" y="4346640"/>
            <a:ext cx="327240" cy="1069920"/>
          </a:xfrm>
          <a:custGeom>
            <a:avLst/>
            <a:gdLst/>
            <a:ahLst/>
            <a:rect l="l" t="t" r="r" b="b"/>
            <a:pathLst>
              <a:path w="222" h="1060">
                <a:moveTo>
                  <a:pt x="174" y="0"/>
                </a:moveTo>
                <a:cubicBezTo>
                  <a:pt x="222" y="378"/>
                  <a:pt x="126" y="754"/>
                  <a:pt x="0" y="1060"/>
                </a:cubicBezTo>
              </a:path>
            </a:pathLst>
          </a:custGeom>
          <a:noFill/>
          <a:ln w="31680">
            <a:solidFill>
              <a:srgbClr val="ffff00"/>
            </a:solidFill>
            <a:round/>
            <a:tailEnd len="med" type="triangle" w="med"/>
          </a:ln>
          <a:effectLst>
            <a:outerShdw dist="36147" dir="2700000">
              <a:srgbClr val="003b3a"/>
            </a:outerShdw>
          </a:effectLst>
        </p:spPr>
        <p:style>
          <a:lnRef idx="0"/>
          <a:fillRef idx="0"/>
          <a:effectRef idx="0"/>
          <a:fontRef idx="minor"/>
        </p:style>
      </p:sp>
      <p:sp>
        <p:nvSpPr>
          <p:cNvPr id="3883" name="CustomShape 671"/>
          <p:cNvSpPr/>
          <p:nvPr/>
        </p:nvSpPr>
        <p:spPr>
          <a:xfrm>
            <a:off x="5997600" y="4890960"/>
            <a:ext cx="1281240" cy="468360"/>
          </a:xfrm>
          <a:custGeom>
            <a:avLst/>
            <a:gdLst/>
            <a:ahLst/>
            <a:rect l="l" t="t" r="r" b="b"/>
            <a:pathLst>
              <a:path w="872" h="464">
                <a:moveTo>
                  <a:pt x="0" y="32"/>
                </a:moveTo>
                <a:cubicBezTo>
                  <a:pt x="84" y="47"/>
                  <a:pt x="288" y="0"/>
                  <a:pt x="504" y="120"/>
                </a:cubicBezTo>
                <a:cubicBezTo>
                  <a:pt x="720" y="240"/>
                  <a:pt x="795" y="392"/>
                  <a:pt x="872" y="464"/>
                </a:cubicBezTo>
              </a:path>
            </a:pathLst>
          </a:custGeom>
          <a:noFill/>
          <a:ln w="31680">
            <a:solidFill>
              <a:srgbClr val="ff0000"/>
            </a:solidFill>
            <a:round/>
            <a:tailEnd len="med" type="triangle" w="med"/>
          </a:ln>
          <a:effectLst>
            <a:outerShdw dist="36147" dir="2700000">
              <a:srgbClr val="003b3a"/>
            </a:outerShdw>
          </a:effectLst>
        </p:spPr>
        <p:style>
          <a:lnRef idx="0"/>
          <a:fillRef idx="0"/>
          <a:effectRef idx="0"/>
          <a:fontRef idx="minor"/>
        </p:style>
      </p:sp>
      <p:sp>
        <p:nvSpPr>
          <p:cNvPr id="3884" name="CustomShape 672"/>
          <p:cNvSpPr/>
          <p:nvPr/>
        </p:nvSpPr>
        <p:spPr>
          <a:xfrm>
            <a:off x="582480" y="1989720"/>
            <a:ext cx="664920" cy="35928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00ffea"/>
              </a:gs>
              <a:gs pos="100000">
                <a:srgbClr val="6dfff5"/>
              </a:gs>
            </a:gsLst>
            <a:lin ang="5400000"/>
          </a:gradFill>
          <a:ln>
            <a:noFill/>
          </a:ln>
          <a:effectLst>
            <a:outerShdw dist="153753" dir="2700000">
              <a:srgbClr val="00998c">
                <a:alpha val="50000"/>
              </a:srgbClr>
            </a:outerShdw>
          </a:effectLst>
        </p:spPr>
        <p:style>
          <a:lnRef idx="0"/>
          <a:fillRef idx="0"/>
          <a:effectRef idx="0"/>
          <a:fontRef idx="minor"/>
        </p:style>
      </p:sp>
      <p:sp>
        <p:nvSpPr>
          <p:cNvPr id="3885" name="CustomShape 673"/>
          <p:cNvSpPr/>
          <p:nvPr/>
        </p:nvSpPr>
        <p:spPr>
          <a:xfrm rot="17403000">
            <a:off x="701280" y="1895400"/>
            <a:ext cx="246960" cy="4053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3886" name="CustomShape 674"/>
          <p:cNvSpPr/>
          <p:nvPr/>
        </p:nvSpPr>
        <p:spPr>
          <a:xfrm>
            <a:off x="759600" y="2082600"/>
            <a:ext cx="305640" cy="167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TGF</a:t>
            </a:r>
            <a:r>
              <a:rPr b="1" lang="en-US" sz="11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3887" name="CustomShape 675"/>
          <p:cNvSpPr/>
          <p:nvPr/>
        </p:nvSpPr>
        <p:spPr>
          <a:xfrm>
            <a:off x="1214280" y="2060640"/>
            <a:ext cx="52560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r>
              <a:rPr b="1" lang="en-US" sz="900" spc="-1" strike="noStrike">
                <a:solidFill>
                  <a:srgbClr val="ff3300"/>
                </a:solidFill>
                <a:uFill>
                  <a:solidFill>
                    <a:srgbClr val="ffffff"/>
                  </a:solidFill>
                </a:uFill>
                <a:latin typeface="Arial"/>
              </a:rPr>
              <a:t>Active</a:t>
            </a:r>
            <a:endParaRPr b="0" lang="pt-BR" sz="1800" spc="-1" strike="noStrike">
              <a:solidFill>
                <a:srgbClr val="ffffff"/>
              </a:solidFill>
              <a:uFill>
                <a:solidFill>
                  <a:srgbClr val="ffffff"/>
                </a:solidFill>
              </a:uFill>
              <a:latin typeface="Arial"/>
            </a:endParaRPr>
          </a:p>
        </p:txBody>
      </p:sp>
      <p:sp>
        <p:nvSpPr>
          <p:cNvPr id="3888" name="CustomShape 676"/>
          <p:cNvSpPr/>
          <p:nvPr/>
        </p:nvSpPr>
        <p:spPr>
          <a:xfrm>
            <a:off x="5802480" y="1809720"/>
            <a:ext cx="772920" cy="324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3889" name="CustomShape 677"/>
          <p:cNvSpPr/>
          <p:nvPr/>
        </p:nvSpPr>
        <p:spPr>
          <a:xfrm rot="557400">
            <a:off x="6233040" y="2017440"/>
            <a:ext cx="220320" cy="68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90" name="CustomShape 678"/>
          <p:cNvSpPr/>
          <p:nvPr/>
        </p:nvSpPr>
        <p:spPr>
          <a:xfrm>
            <a:off x="6016320" y="1909800"/>
            <a:ext cx="285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TSP1</a:t>
            </a:r>
            <a:endParaRPr b="0" lang="pt-BR" sz="1800" spc="-1" strike="noStrike">
              <a:solidFill>
                <a:srgbClr val="ffffff"/>
              </a:solidFill>
              <a:uFill>
                <a:solidFill>
                  <a:srgbClr val="ffffff"/>
                </a:solidFill>
              </a:uFill>
              <a:latin typeface="Arial"/>
            </a:endParaRPr>
          </a:p>
        </p:txBody>
      </p:sp>
      <p:sp>
        <p:nvSpPr>
          <p:cNvPr id="3891" name="CustomShape 679"/>
          <p:cNvSpPr/>
          <p:nvPr/>
        </p:nvSpPr>
        <p:spPr>
          <a:xfrm>
            <a:off x="4097160" y="1914480"/>
            <a:ext cx="773280" cy="324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3892" name="CustomShape 680"/>
          <p:cNvSpPr/>
          <p:nvPr/>
        </p:nvSpPr>
        <p:spPr>
          <a:xfrm rot="557400">
            <a:off x="4528080" y="2122200"/>
            <a:ext cx="220320" cy="68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93" name="CustomShape 681"/>
          <p:cNvSpPr/>
          <p:nvPr/>
        </p:nvSpPr>
        <p:spPr>
          <a:xfrm>
            <a:off x="4311360" y="2014560"/>
            <a:ext cx="285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TSP1</a:t>
            </a:r>
            <a:endParaRPr b="0" lang="pt-BR" sz="1800" spc="-1" strike="noStrike">
              <a:solidFill>
                <a:srgbClr val="ffffff"/>
              </a:solidFill>
              <a:uFill>
                <a:solidFill>
                  <a:srgbClr val="ffffff"/>
                </a:solidFill>
              </a:uFill>
              <a:latin typeface="Arial"/>
            </a:endParaRPr>
          </a:p>
        </p:txBody>
      </p:sp>
      <p:sp>
        <p:nvSpPr>
          <p:cNvPr id="3894" name="CustomShape 682"/>
          <p:cNvSpPr/>
          <p:nvPr/>
        </p:nvSpPr>
        <p:spPr>
          <a:xfrm>
            <a:off x="2050920" y="1906560"/>
            <a:ext cx="773280" cy="3240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3895" name="CustomShape 683"/>
          <p:cNvSpPr/>
          <p:nvPr/>
        </p:nvSpPr>
        <p:spPr>
          <a:xfrm rot="557400">
            <a:off x="2481840" y="2114280"/>
            <a:ext cx="220320" cy="68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96" name="CustomShape 684"/>
          <p:cNvSpPr/>
          <p:nvPr/>
        </p:nvSpPr>
        <p:spPr>
          <a:xfrm>
            <a:off x="2265120" y="2006640"/>
            <a:ext cx="285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TSP1</a:t>
            </a:r>
            <a:endParaRPr b="0" lang="pt-BR" sz="1800" spc="-1" strike="noStrike">
              <a:solidFill>
                <a:srgbClr val="ffffff"/>
              </a:solidFill>
              <a:uFill>
                <a:solidFill>
                  <a:srgbClr val="ffffff"/>
                </a:solidFill>
              </a:uFill>
              <a:latin typeface="Arial"/>
            </a:endParaRPr>
          </a:p>
        </p:txBody>
      </p:sp>
      <p:sp>
        <p:nvSpPr>
          <p:cNvPr id="3897" name="CustomShape 685"/>
          <p:cNvSpPr/>
          <p:nvPr/>
        </p:nvSpPr>
        <p:spPr>
          <a:xfrm>
            <a:off x="2849400" y="1027080"/>
            <a:ext cx="776520" cy="32220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3898" name="CustomShape 686"/>
          <p:cNvSpPr/>
          <p:nvPr/>
        </p:nvSpPr>
        <p:spPr>
          <a:xfrm rot="557400">
            <a:off x="3282120" y="1233720"/>
            <a:ext cx="221400" cy="676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3899" name="CustomShape 687"/>
          <p:cNvSpPr/>
          <p:nvPr/>
        </p:nvSpPr>
        <p:spPr>
          <a:xfrm>
            <a:off x="3062880" y="1126440"/>
            <a:ext cx="285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TSP1</a:t>
            </a:r>
            <a:endParaRPr b="0" lang="pt-BR" sz="1800" spc="-1" strike="noStrike">
              <a:solidFill>
                <a:srgbClr val="ffffff"/>
              </a:solidFill>
              <a:uFill>
                <a:solidFill>
                  <a:srgbClr val="ffffff"/>
                </a:solidFill>
              </a:uFill>
              <a:latin typeface="Arial"/>
            </a:endParaRPr>
          </a:p>
        </p:txBody>
      </p:sp>
      <p:sp>
        <p:nvSpPr>
          <p:cNvPr id="3900" name="CustomShape 688"/>
          <p:cNvSpPr/>
          <p:nvPr/>
        </p:nvSpPr>
        <p:spPr>
          <a:xfrm>
            <a:off x="120600" y="6465960"/>
            <a:ext cx="1936800" cy="4057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70560" rIns="70560" tIns="35280" bIns="35280"/>
          <a:p>
            <a:pPr/>
            <a:r>
              <a:rPr b="1" lang="en-US" sz="900" spc="-1" strike="noStrike">
                <a:solidFill>
                  <a:srgbClr val="ffffff"/>
                </a:solidFill>
                <a:uFill>
                  <a:solidFill>
                    <a:srgbClr val="ffffff"/>
                  </a:solidFill>
                </a:uFill>
                <a:latin typeface="Arial"/>
              </a:rPr>
              <a:t>     </a:t>
            </a:r>
            <a:r>
              <a:rPr b="1" lang="en-US" sz="11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11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3901" name="CustomShape 689"/>
          <p:cNvSpPr/>
          <p:nvPr/>
        </p:nvSpPr>
        <p:spPr>
          <a:xfrm>
            <a:off x="183240" y="6516360"/>
            <a:ext cx="133560" cy="9180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3902" name="CustomShape 690"/>
          <p:cNvSpPr/>
          <p:nvPr/>
        </p:nvSpPr>
        <p:spPr>
          <a:xfrm>
            <a:off x="134280" y="6494400"/>
            <a:ext cx="196560" cy="162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70560" rIns="70560" tIns="35280" bIns="35280"/>
          <a:p>
            <a:pPr/>
            <a:r>
              <a:rPr b="1" lang="en-US" sz="6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3903" name="Picture 857" descr="SAB_LOGO_White.png"/>
          <p:cNvPicPr/>
          <p:nvPr/>
        </p:nvPicPr>
        <p:blipFill>
          <a:blip r:embed="rId3"/>
          <a:stretch/>
        </p:blipFill>
        <p:spPr>
          <a:xfrm>
            <a:off x="177840" y="6249960"/>
            <a:ext cx="1868400" cy="20160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904" name="CustomShape 1"/>
          <p:cNvSpPr/>
          <p:nvPr/>
        </p:nvSpPr>
        <p:spPr>
          <a:xfrm rot="4065000">
            <a:off x="2807640" y="35139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05" name="CustomShape 2"/>
          <p:cNvSpPr/>
          <p:nvPr/>
        </p:nvSpPr>
        <p:spPr>
          <a:xfrm rot="14865000">
            <a:off x="2934360" y="34992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06" name="CustomShape 3"/>
          <p:cNvSpPr/>
          <p:nvPr/>
        </p:nvSpPr>
        <p:spPr>
          <a:xfrm rot="14865000">
            <a:off x="2820240" y="35362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07" name="CustomShape 4"/>
          <p:cNvSpPr/>
          <p:nvPr/>
        </p:nvSpPr>
        <p:spPr>
          <a:xfrm rot="14865000">
            <a:off x="2923920" y="34758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08" name="CustomShape 5"/>
          <p:cNvSpPr/>
          <p:nvPr/>
        </p:nvSpPr>
        <p:spPr>
          <a:xfrm rot="4065000">
            <a:off x="2781720" y="3450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09" name="CustomShape 6"/>
          <p:cNvSpPr/>
          <p:nvPr/>
        </p:nvSpPr>
        <p:spPr>
          <a:xfrm rot="14865000">
            <a:off x="2908440" y="34358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10" name="CustomShape 7"/>
          <p:cNvSpPr/>
          <p:nvPr/>
        </p:nvSpPr>
        <p:spPr>
          <a:xfrm rot="14865000">
            <a:off x="2794320" y="34729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11" name="CustomShape 8"/>
          <p:cNvSpPr/>
          <p:nvPr/>
        </p:nvSpPr>
        <p:spPr>
          <a:xfrm rot="14865000">
            <a:off x="2898000" y="34124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12" name="CustomShape 9"/>
          <p:cNvSpPr/>
          <p:nvPr/>
        </p:nvSpPr>
        <p:spPr>
          <a:xfrm>
            <a:off x="2936520" y="356760"/>
            <a:ext cx="6438600" cy="5615280"/>
          </a:xfrm>
          <a:custGeom>
            <a:avLst/>
            <a:gdLst/>
            <a:ahLst/>
            <a:rect l="l" t="t" r="r" b="b"/>
            <a:pathLst>
              <a:path w="4393" h="6219">
                <a:moveTo>
                  <a:pt x="2370" y="5753"/>
                </a:moveTo>
                <a:cubicBezTo>
                  <a:pt x="2331" y="5799"/>
                  <a:pt x="2353" y="6089"/>
                  <a:pt x="2269" y="6122"/>
                </a:cubicBezTo>
                <a:cubicBezTo>
                  <a:pt x="2185" y="6155"/>
                  <a:pt x="2006" y="6018"/>
                  <a:pt x="1866" y="5950"/>
                </a:cubicBezTo>
                <a:cubicBezTo>
                  <a:pt x="1726" y="5882"/>
                  <a:pt x="1547" y="5792"/>
                  <a:pt x="1429" y="5714"/>
                </a:cubicBezTo>
                <a:cubicBezTo>
                  <a:pt x="1311" y="5636"/>
                  <a:pt x="1235" y="5549"/>
                  <a:pt x="1155" y="5479"/>
                </a:cubicBezTo>
                <a:cubicBezTo>
                  <a:pt x="1075" y="5409"/>
                  <a:pt x="1023" y="5359"/>
                  <a:pt x="949" y="5292"/>
                </a:cubicBezTo>
                <a:cubicBezTo>
                  <a:pt x="875" y="5225"/>
                  <a:pt x="772" y="5134"/>
                  <a:pt x="714" y="5076"/>
                </a:cubicBezTo>
                <a:cubicBezTo>
                  <a:pt x="656" y="5018"/>
                  <a:pt x="629" y="4987"/>
                  <a:pt x="599" y="4946"/>
                </a:cubicBezTo>
                <a:cubicBezTo>
                  <a:pt x="569" y="4905"/>
                  <a:pt x="506" y="4860"/>
                  <a:pt x="531" y="4831"/>
                </a:cubicBezTo>
                <a:cubicBezTo>
                  <a:pt x="556" y="4802"/>
                  <a:pt x="689" y="4798"/>
                  <a:pt x="752" y="4769"/>
                </a:cubicBezTo>
                <a:cubicBezTo>
                  <a:pt x="815" y="4740"/>
                  <a:pt x="864" y="4724"/>
                  <a:pt x="911" y="4654"/>
                </a:cubicBezTo>
                <a:cubicBezTo>
                  <a:pt x="958" y="4584"/>
                  <a:pt x="1017" y="4441"/>
                  <a:pt x="1035" y="4346"/>
                </a:cubicBezTo>
                <a:cubicBezTo>
                  <a:pt x="1053" y="4251"/>
                  <a:pt x="1049" y="4168"/>
                  <a:pt x="1021" y="4082"/>
                </a:cubicBezTo>
                <a:cubicBezTo>
                  <a:pt x="993" y="3996"/>
                  <a:pt x="933" y="3892"/>
                  <a:pt x="867" y="3828"/>
                </a:cubicBezTo>
                <a:cubicBezTo>
                  <a:pt x="801" y="3764"/>
                  <a:pt x="694" y="3723"/>
                  <a:pt x="623" y="3698"/>
                </a:cubicBezTo>
                <a:cubicBezTo>
                  <a:pt x="552" y="3673"/>
                  <a:pt x="520" y="3668"/>
                  <a:pt x="440" y="3679"/>
                </a:cubicBezTo>
                <a:cubicBezTo>
                  <a:pt x="360" y="3690"/>
                  <a:pt x="208" y="3788"/>
                  <a:pt x="143" y="3761"/>
                </a:cubicBezTo>
                <a:cubicBezTo>
                  <a:pt x="78" y="3734"/>
                  <a:pt x="70" y="3580"/>
                  <a:pt x="51" y="3516"/>
                </a:cubicBezTo>
                <a:cubicBezTo>
                  <a:pt x="32" y="3452"/>
                  <a:pt x="37" y="3432"/>
                  <a:pt x="29" y="3377"/>
                </a:cubicBezTo>
                <a:cubicBezTo>
                  <a:pt x="21" y="3322"/>
                  <a:pt x="0" y="3268"/>
                  <a:pt x="0" y="3186"/>
                </a:cubicBezTo>
                <a:cubicBezTo>
                  <a:pt x="1" y="3103"/>
                  <a:pt x="14" y="2987"/>
                  <a:pt x="29" y="2885"/>
                </a:cubicBezTo>
                <a:cubicBezTo>
                  <a:pt x="44" y="2783"/>
                  <a:pt x="36" y="2719"/>
                  <a:pt x="91" y="2568"/>
                </a:cubicBezTo>
                <a:cubicBezTo>
                  <a:pt x="146" y="2415"/>
                  <a:pt x="285" y="2123"/>
                  <a:pt x="364" y="1972"/>
                </a:cubicBezTo>
                <a:cubicBezTo>
                  <a:pt x="443" y="1821"/>
                  <a:pt x="465" y="1780"/>
                  <a:pt x="565" y="1660"/>
                </a:cubicBezTo>
                <a:cubicBezTo>
                  <a:pt x="665" y="1540"/>
                  <a:pt x="863" y="1348"/>
                  <a:pt x="965" y="1252"/>
                </a:cubicBezTo>
                <a:cubicBezTo>
                  <a:pt x="1067" y="1156"/>
                  <a:pt x="1054" y="1179"/>
                  <a:pt x="1181" y="1084"/>
                </a:cubicBezTo>
                <a:cubicBezTo>
                  <a:pt x="1308" y="989"/>
                  <a:pt x="1509" y="796"/>
                  <a:pt x="1725" y="684"/>
                </a:cubicBezTo>
                <a:cubicBezTo>
                  <a:pt x="1941" y="572"/>
                  <a:pt x="2288" y="476"/>
                  <a:pt x="2477" y="412"/>
                </a:cubicBezTo>
                <a:cubicBezTo>
                  <a:pt x="2666" y="348"/>
                  <a:pt x="2696" y="333"/>
                  <a:pt x="2861" y="300"/>
                </a:cubicBezTo>
                <a:cubicBezTo>
                  <a:pt x="3026" y="267"/>
                  <a:pt x="3240" y="221"/>
                  <a:pt x="3469" y="212"/>
                </a:cubicBezTo>
                <a:cubicBezTo>
                  <a:pt x="3698" y="203"/>
                  <a:pt x="4086" y="208"/>
                  <a:pt x="4237" y="244"/>
                </a:cubicBezTo>
                <a:cubicBezTo>
                  <a:pt x="4388" y="280"/>
                  <a:pt x="4353" y="0"/>
                  <a:pt x="4373" y="428"/>
                </a:cubicBezTo>
                <a:cubicBezTo>
                  <a:pt x="4373" y="892"/>
                  <a:pt x="4393" y="1856"/>
                  <a:pt x="4357" y="2812"/>
                </a:cubicBezTo>
                <a:cubicBezTo>
                  <a:pt x="4321" y="3768"/>
                  <a:pt x="4293" y="6036"/>
                  <a:pt x="4285" y="6164"/>
                </a:cubicBezTo>
                <a:cubicBezTo>
                  <a:pt x="4185" y="6192"/>
                  <a:pt x="4142" y="6180"/>
                  <a:pt x="4005" y="6180"/>
                </a:cubicBezTo>
                <a:cubicBezTo>
                  <a:pt x="3868" y="6180"/>
                  <a:pt x="3561" y="6219"/>
                  <a:pt x="3465" y="6164"/>
                </a:cubicBezTo>
                <a:cubicBezTo>
                  <a:pt x="3369" y="6109"/>
                  <a:pt x="3455" y="5930"/>
                  <a:pt x="3429" y="5848"/>
                </a:cubicBezTo>
                <a:cubicBezTo>
                  <a:pt x="3403" y="5766"/>
                  <a:pt x="3355" y="5717"/>
                  <a:pt x="3309" y="5672"/>
                </a:cubicBezTo>
                <a:cubicBezTo>
                  <a:pt x="3263" y="5627"/>
                  <a:pt x="3214" y="5602"/>
                  <a:pt x="3153" y="5576"/>
                </a:cubicBezTo>
                <a:cubicBezTo>
                  <a:pt x="3092" y="5550"/>
                  <a:pt x="3016" y="5522"/>
                  <a:pt x="2945" y="5516"/>
                </a:cubicBezTo>
                <a:cubicBezTo>
                  <a:pt x="2874" y="5510"/>
                  <a:pt x="2800" y="5525"/>
                  <a:pt x="2729" y="5540"/>
                </a:cubicBezTo>
                <a:cubicBezTo>
                  <a:pt x="2653" y="5576"/>
                  <a:pt x="2649" y="5516"/>
                  <a:pt x="2517" y="5608"/>
                </a:cubicBezTo>
                <a:cubicBezTo>
                  <a:pt x="2385" y="5700"/>
                  <a:pt x="2401" y="5723"/>
                  <a:pt x="2370" y="5753"/>
                </a:cubicBezTo>
                <a:close/>
              </a:path>
            </a:pathLst>
          </a:custGeom>
          <a:blipFill>
            <a:blip r:embed="rId1"/>
            <a:stretch>
              <a:fillRect/>
            </a:stretch>
          </a:blipFill>
          <a:ln>
            <a:noFill/>
          </a:ln>
        </p:spPr>
        <p:style>
          <a:lnRef idx="0"/>
          <a:fillRef idx="0"/>
          <a:effectRef idx="0"/>
          <a:fontRef idx="minor"/>
        </p:style>
      </p:sp>
      <p:sp>
        <p:nvSpPr>
          <p:cNvPr id="3913" name="CustomShape 10"/>
          <p:cNvSpPr/>
          <p:nvPr/>
        </p:nvSpPr>
        <p:spPr>
          <a:xfrm rot="11037000">
            <a:off x="9296280" y="3794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14" name="CustomShape 11"/>
          <p:cNvSpPr/>
          <p:nvPr/>
        </p:nvSpPr>
        <p:spPr>
          <a:xfrm rot="236400">
            <a:off x="9223200" y="43992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15" name="CustomShape 12"/>
          <p:cNvSpPr/>
          <p:nvPr/>
        </p:nvSpPr>
        <p:spPr>
          <a:xfrm rot="236400">
            <a:off x="9259200" y="36504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16" name="CustomShape 13"/>
          <p:cNvSpPr/>
          <p:nvPr/>
        </p:nvSpPr>
        <p:spPr>
          <a:xfrm rot="236400">
            <a:off x="9276120" y="44964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17" name="CustomShape 14"/>
          <p:cNvSpPr/>
          <p:nvPr/>
        </p:nvSpPr>
        <p:spPr>
          <a:xfrm rot="10598400">
            <a:off x="8833680" y="372600"/>
            <a:ext cx="4788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18" name="CustomShape 15"/>
          <p:cNvSpPr/>
          <p:nvPr/>
        </p:nvSpPr>
        <p:spPr>
          <a:xfrm rot="21398400">
            <a:off x="8770320" y="441360"/>
            <a:ext cx="4824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19" name="CustomShape 16"/>
          <p:cNvSpPr/>
          <p:nvPr/>
        </p:nvSpPr>
        <p:spPr>
          <a:xfrm rot="21398400">
            <a:off x="8797320" y="36468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20" name="CustomShape 17"/>
          <p:cNvSpPr/>
          <p:nvPr/>
        </p:nvSpPr>
        <p:spPr>
          <a:xfrm rot="21398400">
            <a:off x="8823600" y="4442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1" name="CustomShape 18"/>
          <p:cNvSpPr/>
          <p:nvPr/>
        </p:nvSpPr>
        <p:spPr>
          <a:xfrm rot="10598400">
            <a:off x="8943840" y="366120"/>
            <a:ext cx="4788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2" name="CustomShape 19"/>
          <p:cNvSpPr/>
          <p:nvPr/>
        </p:nvSpPr>
        <p:spPr>
          <a:xfrm rot="21398400">
            <a:off x="8880480" y="434880"/>
            <a:ext cx="4824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23" name="CustomShape 20"/>
          <p:cNvSpPr/>
          <p:nvPr/>
        </p:nvSpPr>
        <p:spPr>
          <a:xfrm rot="21398400">
            <a:off x="8907120" y="35820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24" name="CustomShape 21"/>
          <p:cNvSpPr/>
          <p:nvPr/>
        </p:nvSpPr>
        <p:spPr>
          <a:xfrm rot="21398400">
            <a:off x="8933760" y="43776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5" name="CustomShape 22"/>
          <p:cNvSpPr/>
          <p:nvPr/>
        </p:nvSpPr>
        <p:spPr>
          <a:xfrm rot="10830600">
            <a:off x="9064440" y="3758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6" name="CustomShape 23"/>
          <p:cNvSpPr/>
          <p:nvPr/>
        </p:nvSpPr>
        <p:spPr>
          <a:xfrm rot="30600">
            <a:off x="8994600" y="44028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27" name="CustomShape 24"/>
          <p:cNvSpPr/>
          <p:nvPr/>
        </p:nvSpPr>
        <p:spPr>
          <a:xfrm rot="30600">
            <a:off x="9027000" y="36468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28" name="CustomShape 25"/>
          <p:cNvSpPr/>
          <p:nvPr/>
        </p:nvSpPr>
        <p:spPr>
          <a:xfrm rot="30600">
            <a:off x="9048600" y="44712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29" name="CustomShape 26"/>
          <p:cNvSpPr/>
          <p:nvPr/>
        </p:nvSpPr>
        <p:spPr>
          <a:xfrm rot="10830600">
            <a:off x="9175320" y="37692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0" name="CustomShape 27"/>
          <p:cNvSpPr/>
          <p:nvPr/>
        </p:nvSpPr>
        <p:spPr>
          <a:xfrm rot="30600">
            <a:off x="9105480" y="44136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31" name="CustomShape 28"/>
          <p:cNvSpPr/>
          <p:nvPr/>
        </p:nvSpPr>
        <p:spPr>
          <a:xfrm rot="30600">
            <a:off x="9137880" y="36576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32" name="CustomShape 29"/>
          <p:cNvSpPr/>
          <p:nvPr/>
        </p:nvSpPr>
        <p:spPr>
          <a:xfrm rot="30600">
            <a:off x="9159480" y="44784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3" name="CustomShape 30"/>
          <p:cNvSpPr/>
          <p:nvPr/>
        </p:nvSpPr>
        <p:spPr>
          <a:xfrm rot="10708800">
            <a:off x="8639640" y="34992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4" name="CustomShape 31"/>
          <p:cNvSpPr/>
          <p:nvPr/>
        </p:nvSpPr>
        <p:spPr>
          <a:xfrm rot="21508800">
            <a:off x="8572680" y="41724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35" name="CustomShape 32"/>
          <p:cNvSpPr/>
          <p:nvPr/>
        </p:nvSpPr>
        <p:spPr>
          <a:xfrm rot="21508800">
            <a:off x="8602200" y="34092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36" name="CustomShape 33"/>
          <p:cNvSpPr/>
          <p:nvPr/>
        </p:nvSpPr>
        <p:spPr>
          <a:xfrm rot="21508800">
            <a:off x="8626680" y="42192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7" name="CustomShape 34"/>
          <p:cNvSpPr/>
          <p:nvPr/>
        </p:nvSpPr>
        <p:spPr>
          <a:xfrm rot="10708800">
            <a:off x="8750520" y="3470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38" name="CustomShape 35"/>
          <p:cNvSpPr/>
          <p:nvPr/>
        </p:nvSpPr>
        <p:spPr>
          <a:xfrm rot="21508800">
            <a:off x="8683200" y="41436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39" name="CustomShape 36"/>
          <p:cNvSpPr/>
          <p:nvPr/>
        </p:nvSpPr>
        <p:spPr>
          <a:xfrm rot="21508800">
            <a:off x="8713080" y="33768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40" name="CustomShape 37"/>
          <p:cNvSpPr/>
          <p:nvPr/>
        </p:nvSpPr>
        <p:spPr>
          <a:xfrm rot="21508800">
            <a:off x="8737560" y="41868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1" name="CustomShape 38"/>
          <p:cNvSpPr/>
          <p:nvPr/>
        </p:nvSpPr>
        <p:spPr>
          <a:xfrm rot="10269600">
            <a:off x="8183520" y="39204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2" name="CustomShape 39"/>
          <p:cNvSpPr/>
          <p:nvPr/>
        </p:nvSpPr>
        <p:spPr>
          <a:xfrm rot="21069600">
            <a:off x="8126280" y="46728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43" name="CustomShape 40"/>
          <p:cNvSpPr/>
          <p:nvPr/>
        </p:nvSpPr>
        <p:spPr>
          <a:xfrm rot="21069600">
            <a:off x="8146080" y="38952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44" name="CustomShape 41"/>
          <p:cNvSpPr/>
          <p:nvPr/>
        </p:nvSpPr>
        <p:spPr>
          <a:xfrm rot="21069600">
            <a:off x="8179920" y="46512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5" name="CustomShape 42"/>
          <p:cNvSpPr/>
          <p:nvPr/>
        </p:nvSpPr>
        <p:spPr>
          <a:xfrm rot="10269600">
            <a:off x="8292960" y="37548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6" name="CustomShape 43"/>
          <p:cNvSpPr/>
          <p:nvPr/>
        </p:nvSpPr>
        <p:spPr>
          <a:xfrm rot="21069600">
            <a:off x="8236080" y="45036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47" name="CustomShape 44"/>
          <p:cNvSpPr/>
          <p:nvPr/>
        </p:nvSpPr>
        <p:spPr>
          <a:xfrm rot="21069600">
            <a:off x="8255520" y="37224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48" name="CustomShape 45"/>
          <p:cNvSpPr/>
          <p:nvPr/>
        </p:nvSpPr>
        <p:spPr>
          <a:xfrm rot="21069600">
            <a:off x="8289360" y="44856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49" name="CustomShape 46"/>
          <p:cNvSpPr/>
          <p:nvPr/>
        </p:nvSpPr>
        <p:spPr>
          <a:xfrm rot="10502400">
            <a:off x="8409960" y="37152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0" name="CustomShape 47"/>
          <p:cNvSpPr/>
          <p:nvPr/>
        </p:nvSpPr>
        <p:spPr>
          <a:xfrm rot="21302400">
            <a:off x="8347680" y="44208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51" name="CustomShape 48"/>
          <p:cNvSpPr/>
          <p:nvPr/>
        </p:nvSpPr>
        <p:spPr>
          <a:xfrm rot="21302400">
            <a:off x="8372520" y="36468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52" name="CustomShape 49"/>
          <p:cNvSpPr/>
          <p:nvPr/>
        </p:nvSpPr>
        <p:spPr>
          <a:xfrm rot="21302400">
            <a:off x="8401320" y="44352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3" name="CustomShape 50"/>
          <p:cNvSpPr/>
          <p:nvPr/>
        </p:nvSpPr>
        <p:spPr>
          <a:xfrm rot="10502400">
            <a:off x="8520480" y="361800"/>
            <a:ext cx="4824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4" name="CustomShape 51"/>
          <p:cNvSpPr/>
          <p:nvPr/>
        </p:nvSpPr>
        <p:spPr>
          <a:xfrm rot="21302400">
            <a:off x="8458200" y="432360"/>
            <a:ext cx="48600" cy="102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55" name="CustomShape 52"/>
          <p:cNvSpPr/>
          <p:nvPr/>
        </p:nvSpPr>
        <p:spPr>
          <a:xfrm rot="21302400">
            <a:off x="8483040" y="355320"/>
            <a:ext cx="20880" cy="104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56" name="CustomShape 53"/>
          <p:cNvSpPr/>
          <p:nvPr/>
        </p:nvSpPr>
        <p:spPr>
          <a:xfrm rot="21302400">
            <a:off x="8511840" y="433800"/>
            <a:ext cx="48600" cy="928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7" name="CustomShape 54"/>
          <p:cNvSpPr/>
          <p:nvPr/>
        </p:nvSpPr>
        <p:spPr>
          <a:xfrm rot="10708800">
            <a:off x="7959960" y="3798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58" name="CustomShape 55"/>
          <p:cNvSpPr/>
          <p:nvPr/>
        </p:nvSpPr>
        <p:spPr>
          <a:xfrm rot="21508800">
            <a:off x="7893360" y="4510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59" name="CustomShape 56"/>
          <p:cNvSpPr/>
          <p:nvPr/>
        </p:nvSpPr>
        <p:spPr>
          <a:xfrm rot="21508800">
            <a:off x="7922880" y="370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60" name="CustomShape 57"/>
          <p:cNvSpPr/>
          <p:nvPr/>
        </p:nvSpPr>
        <p:spPr>
          <a:xfrm rot="21508800">
            <a:off x="7947000" y="456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1" name="CustomShape 58"/>
          <p:cNvSpPr/>
          <p:nvPr/>
        </p:nvSpPr>
        <p:spPr>
          <a:xfrm rot="10708800">
            <a:off x="8070840" y="376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2" name="CustomShape 59"/>
          <p:cNvSpPr/>
          <p:nvPr/>
        </p:nvSpPr>
        <p:spPr>
          <a:xfrm rot="21508800">
            <a:off x="8003880" y="448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63" name="CustomShape 60"/>
          <p:cNvSpPr/>
          <p:nvPr/>
        </p:nvSpPr>
        <p:spPr>
          <a:xfrm rot="21508800">
            <a:off x="8033400" y="367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64" name="CustomShape 61"/>
          <p:cNvSpPr/>
          <p:nvPr/>
        </p:nvSpPr>
        <p:spPr>
          <a:xfrm rot="21508800">
            <a:off x="8057880" y="4528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5" name="CustomShape 62"/>
          <p:cNvSpPr/>
          <p:nvPr/>
        </p:nvSpPr>
        <p:spPr>
          <a:xfrm rot="10269600">
            <a:off x="7504560" y="421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6" name="CustomShape 63"/>
          <p:cNvSpPr/>
          <p:nvPr/>
        </p:nvSpPr>
        <p:spPr>
          <a:xfrm rot="21069600">
            <a:off x="7448400" y="5007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67" name="CustomShape 64"/>
          <p:cNvSpPr/>
          <p:nvPr/>
        </p:nvSpPr>
        <p:spPr>
          <a:xfrm rot="21069600">
            <a:off x="7467480" y="419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68" name="CustomShape 65"/>
          <p:cNvSpPr/>
          <p:nvPr/>
        </p:nvSpPr>
        <p:spPr>
          <a:xfrm rot="21069600">
            <a:off x="7501680" y="4993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69" name="CustomShape 66"/>
          <p:cNvSpPr/>
          <p:nvPr/>
        </p:nvSpPr>
        <p:spPr>
          <a:xfrm rot="10269600">
            <a:off x="7614000" y="405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0" name="CustomShape 67"/>
          <p:cNvSpPr/>
          <p:nvPr/>
        </p:nvSpPr>
        <p:spPr>
          <a:xfrm rot="21069600">
            <a:off x="7557840" y="484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71" name="CustomShape 68"/>
          <p:cNvSpPr/>
          <p:nvPr/>
        </p:nvSpPr>
        <p:spPr>
          <a:xfrm rot="21069600">
            <a:off x="7576920" y="402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72" name="CustomShape 69"/>
          <p:cNvSpPr/>
          <p:nvPr/>
        </p:nvSpPr>
        <p:spPr>
          <a:xfrm rot="21069600">
            <a:off x="7611120" y="4827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3" name="CustomShape 70"/>
          <p:cNvSpPr/>
          <p:nvPr/>
        </p:nvSpPr>
        <p:spPr>
          <a:xfrm rot="10502400">
            <a:off x="7730640" y="4014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4" name="CustomShape 71"/>
          <p:cNvSpPr/>
          <p:nvPr/>
        </p:nvSpPr>
        <p:spPr>
          <a:xfrm rot="21302400">
            <a:off x="7668720" y="4759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75" name="CustomShape 72"/>
          <p:cNvSpPr/>
          <p:nvPr/>
        </p:nvSpPr>
        <p:spPr>
          <a:xfrm rot="21302400">
            <a:off x="7693200" y="3945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76" name="CustomShape 73"/>
          <p:cNvSpPr/>
          <p:nvPr/>
        </p:nvSpPr>
        <p:spPr>
          <a:xfrm rot="21302400">
            <a:off x="7722360" y="4777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7" name="CustomShape 74"/>
          <p:cNvSpPr/>
          <p:nvPr/>
        </p:nvSpPr>
        <p:spPr>
          <a:xfrm rot="10502400">
            <a:off x="7840800" y="3916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78" name="CustomShape 75"/>
          <p:cNvSpPr/>
          <p:nvPr/>
        </p:nvSpPr>
        <p:spPr>
          <a:xfrm rot="21302400">
            <a:off x="7779240" y="466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79" name="CustomShape 76"/>
          <p:cNvSpPr/>
          <p:nvPr/>
        </p:nvSpPr>
        <p:spPr>
          <a:xfrm rot="21302400">
            <a:off x="7803720" y="385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80" name="CustomShape 77"/>
          <p:cNvSpPr/>
          <p:nvPr/>
        </p:nvSpPr>
        <p:spPr>
          <a:xfrm rot="21302400">
            <a:off x="7832880" y="4680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1" name="CustomShape 78"/>
          <p:cNvSpPr/>
          <p:nvPr/>
        </p:nvSpPr>
        <p:spPr>
          <a:xfrm rot="10267800">
            <a:off x="7275600" y="4071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2" name="CustomShape 79"/>
          <p:cNvSpPr/>
          <p:nvPr/>
        </p:nvSpPr>
        <p:spPr>
          <a:xfrm rot="21067800">
            <a:off x="7219800" y="486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83" name="CustomShape 80"/>
          <p:cNvSpPr/>
          <p:nvPr/>
        </p:nvSpPr>
        <p:spPr>
          <a:xfrm rot="21067800">
            <a:off x="7238520" y="4046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84" name="CustomShape 81"/>
          <p:cNvSpPr/>
          <p:nvPr/>
        </p:nvSpPr>
        <p:spPr>
          <a:xfrm rot="21067800">
            <a:off x="7272720" y="484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5" name="CustomShape 82"/>
          <p:cNvSpPr/>
          <p:nvPr/>
        </p:nvSpPr>
        <p:spPr>
          <a:xfrm rot="10267800">
            <a:off x="7385040" y="3902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6" name="CustomShape 83"/>
          <p:cNvSpPr/>
          <p:nvPr/>
        </p:nvSpPr>
        <p:spPr>
          <a:xfrm rot="21067800">
            <a:off x="7329240" y="4690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87" name="CustomShape 84"/>
          <p:cNvSpPr/>
          <p:nvPr/>
        </p:nvSpPr>
        <p:spPr>
          <a:xfrm rot="21067800">
            <a:off x="7347960" y="387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88" name="CustomShape 85"/>
          <p:cNvSpPr/>
          <p:nvPr/>
        </p:nvSpPr>
        <p:spPr>
          <a:xfrm rot="21067800">
            <a:off x="7382520" y="466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89" name="CustomShape 86"/>
          <p:cNvSpPr/>
          <p:nvPr/>
        </p:nvSpPr>
        <p:spPr>
          <a:xfrm rot="9828600">
            <a:off x="6829560" y="5076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0" name="CustomShape 87"/>
          <p:cNvSpPr/>
          <p:nvPr/>
        </p:nvSpPr>
        <p:spPr>
          <a:xfrm rot="20628600">
            <a:off x="6784560" y="5929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91" name="CustomShape 88"/>
          <p:cNvSpPr/>
          <p:nvPr/>
        </p:nvSpPr>
        <p:spPr>
          <a:xfrm rot="20628600">
            <a:off x="6793200" y="510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92" name="CustomShape 89"/>
          <p:cNvSpPr/>
          <p:nvPr/>
        </p:nvSpPr>
        <p:spPr>
          <a:xfrm rot="20628600">
            <a:off x="6836400" y="583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3" name="CustomShape 90"/>
          <p:cNvSpPr/>
          <p:nvPr/>
        </p:nvSpPr>
        <p:spPr>
          <a:xfrm rot="9828600">
            <a:off x="6935760" y="4770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4" name="CustomShape 91"/>
          <p:cNvSpPr/>
          <p:nvPr/>
        </p:nvSpPr>
        <p:spPr>
          <a:xfrm rot="20628600">
            <a:off x="6891120" y="5623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95" name="CustomShape 92"/>
          <p:cNvSpPr/>
          <p:nvPr/>
        </p:nvSpPr>
        <p:spPr>
          <a:xfrm rot="20628600">
            <a:off x="6899760" y="4798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3996" name="CustomShape 93"/>
          <p:cNvSpPr/>
          <p:nvPr/>
        </p:nvSpPr>
        <p:spPr>
          <a:xfrm rot="20628600">
            <a:off x="6942960" y="5533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7" name="CustomShape 94"/>
          <p:cNvSpPr/>
          <p:nvPr/>
        </p:nvSpPr>
        <p:spPr>
          <a:xfrm rot="10061400">
            <a:off x="7050960" y="457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3998" name="CustomShape 95"/>
          <p:cNvSpPr/>
          <p:nvPr/>
        </p:nvSpPr>
        <p:spPr>
          <a:xfrm rot="20861400">
            <a:off x="6999840" y="540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3999" name="CustomShape 96"/>
          <p:cNvSpPr/>
          <p:nvPr/>
        </p:nvSpPr>
        <p:spPr>
          <a:xfrm rot="20861400">
            <a:off x="7013880" y="457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00" name="CustomShape 97"/>
          <p:cNvSpPr/>
          <p:nvPr/>
        </p:nvSpPr>
        <p:spPr>
          <a:xfrm rot="20861400">
            <a:off x="7052760" y="5346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1" name="CustomShape 98"/>
          <p:cNvSpPr/>
          <p:nvPr/>
        </p:nvSpPr>
        <p:spPr>
          <a:xfrm rot="10061400">
            <a:off x="7159320" y="4341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2" name="CustomShape 99"/>
          <p:cNvSpPr/>
          <p:nvPr/>
        </p:nvSpPr>
        <p:spPr>
          <a:xfrm rot="20861400">
            <a:off x="7108200" y="516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03" name="CustomShape 100"/>
          <p:cNvSpPr/>
          <p:nvPr/>
        </p:nvSpPr>
        <p:spPr>
          <a:xfrm rot="20861400">
            <a:off x="7122240" y="4341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04" name="CustomShape 101"/>
          <p:cNvSpPr/>
          <p:nvPr/>
        </p:nvSpPr>
        <p:spPr>
          <a:xfrm rot="20861400">
            <a:off x="7161120" y="511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5" name="CustomShape 102"/>
          <p:cNvSpPr/>
          <p:nvPr/>
        </p:nvSpPr>
        <p:spPr>
          <a:xfrm rot="9957600">
            <a:off x="6621840" y="4993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6" name="CustomShape 103"/>
          <p:cNvSpPr/>
          <p:nvPr/>
        </p:nvSpPr>
        <p:spPr>
          <a:xfrm rot="20757000">
            <a:off x="6572880" y="583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07" name="CustomShape 104"/>
          <p:cNvSpPr/>
          <p:nvPr/>
        </p:nvSpPr>
        <p:spPr>
          <a:xfrm rot="20757000">
            <a:off x="6584760" y="501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08" name="CustomShape 105"/>
          <p:cNvSpPr/>
          <p:nvPr/>
        </p:nvSpPr>
        <p:spPr>
          <a:xfrm rot="20757000">
            <a:off x="6625440" y="5763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09" name="CustomShape 106"/>
          <p:cNvSpPr/>
          <p:nvPr/>
        </p:nvSpPr>
        <p:spPr>
          <a:xfrm rot="9957600">
            <a:off x="6729120" y="4726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0" name="CustomShape 107"/>
          <p:cNvSpPr/>
          <p:nvPr/>
        </p:nvSpPr>
        <p:spPr>
          <a:xfrm rot="20757000">
            <a:off x="6680520" y="5565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11" name="CustomShape 108"/>
          <p:cNvSpPr/>
          <p:nvPr/>
        </p:nvSpPr>
        <p:spPr>
          <a:xfrm rot="20757000">
            <a:off x="6692400" y="474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12" name="CustomShape 109"/>
          <p:cNvSpPr/>
          <p:nvPr/>
        </p:nvSpPr>
        <p:spPr>
          <a:xfrm rot="20757000">
            <a:off x="6732720" y="5493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3" name="CustomShape 110"/>
          <p:cNvSpPr/>
          <p:nvPr/>
        </p:nvSpPr>
        <p:spPr>
          <a:xfrm rot="9518400">
            <a:off x="6185160" y="639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4" name="CustomShape 111"/>
          <p:cNvSpPr/>
          <p:nvPr/>
        </p:nvSpPr>
        <p:spPr>
          <a:xfrm rot="20318400">
            <a:off x="6148080" y="729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15" name="CustomShape 112"/>
          <p:cNvSpPr/>
          <p:nvPr/>
        </p:nvSpPr>
        <p:spPr>
          <a:xfrm rot="20318400">
            <a:off x="6149880" y="6476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16" name="CustomShape 113"/>
          <p:cNvSpPr/>
          <p:nvPr/>
        </p:nvSpPr>
        <p:spPr>
          <a:xfrm rot="20318400">
            <a:off x="6198840" y="71532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7" name="CustomShape 114"/>
          <p:cNvSpPr/>
          <p:nvPr/>
        </p:nvSpPr>
        <p:spPr>
          <a:xfrm rot="9518400">
            <a:off x="6288480" y="5994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18" name="CustomShape 115"/>
          <p:cNvSpPr/>
          <p:nvPr/>
        </p:nvSpPr>
        <p:spPr>
          <a:xfrm rot="20318400">
            <a:off x="6251040" y="6886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19" name="CustomShape 116"/>
          <p:cNvSpPr/>
          <p:nvPr/>
        </p:nvSpPr>
        <p:spPr>
          <a:xfrm rot="20318400">
            <a:off x="6252840" y="6069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20" name="CustomShape 117"/>
          <p:cNvSpPr/>
          <p:nvPr/>
        </p:nvSpPr>
        <p:spPr>
          <a:xfrm rot="20318400">
            <a:off x="6302160" y="6753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1" name="CustomShape 118"/>
          <p:cNvSpPr/>
          <p:nvPr/>
        </p:nvSpPr>
        <p:spPr>
          <a:xfrm rot="9751200">
            <a:off x="6401880" y="569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2" name="CustomShape 119"/>
          <p:cNvSpPr/>
          <p:nvPr/>
        </p:nvSpPr>
        <p:spPr>
          <a:xfrm rot="20551200">
            <a:off x="6358320" y="6562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23" name="CustomShape 120"/>
          <p:cNvSpPr/>
          <p:nvPr/>
        </p:nvSpPr>
        <p:spPr>
          <a:xfrm rot="20551200">
            <a:off x="6365520" y="5745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24" name="CustomShape 121"/>
          <p:cNvSpPr/>
          <p:nvPr/>
        </p:nvSpPr>
        <p:spPr>
          <a:xfrm rot="20551200">
            <a:off x="6410520" y="6465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5" name="CustomShape 122"/>
          <p:cNvSpPr/>
          <p:nvPr/>
        </p:nvSpPr>
        <p:spPr>
          <a:xfrm rot="9751200">
            <a:off x="6507720" y="5367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6" name="CustomShape 123"/>
          <p:cNvSpPr/>
          <p:nvPr/>
        </p:nvSpPr>
        <p:spPr>
          <a:xfrm rot="20551200">
            <a:off x="6464160" y="622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27" name="CustomShape 124"/>
          <p:cNvSpPr/>
          <p:nvPr/>
        </p:nvSpPr>
        <p:spPr>
          <a:xfrm rot="20551200">
            <a:off x="6471360" y="5414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28" name="CustomShape 125"/>
          <p:cNvSpPr/>
          <p:nvPr/>
        </p:nvSpPr>
        <p:spPr>
          <a:xfrm rot="20551200">
            <a:off x="6516000" y="61308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29" name="CustomShape 126"/>
          <p:cNvSpPr/>
          <p:nvPr/>
        </p:nvSpPr>
        <p:spPr>
          <a:xfrm rot="9630000">
            <a:off x="5975640" y="6228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0" name="CustomShape 127"/>
          <p:cNvSpPr/>
          <p:nvPr/>
        </p:nvSpPr>
        <p:spPr>
          <a:xfrm rot="20430000">
            <a:off x="5935680" y="7102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31" name="CustomShape 128"/>
          <p:cNvSpPr/>
          <p:nvPr/>
        </p:nvSpPr>
        <p:spPr>
          <a:xfrm rot="20430000">
            <a:off x="5940000" y="6292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32" name="CustomShape 129"/>
          <p:cNvSpPr/>
          <p:nvPr/>
        </p:nvSpPr>
        <p:spPr>
          <a:xfrm rot="20430000">
            <a:off x="5986800" y="699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3" name="CustomShape 130"/>
          <p:cNvSpPr/>
          <p:nvPr/>
        </p:nvSpPr>
        <p:spPr>
          <a:xfrm rot="9630000">
            <a:off x="6080040" y="5860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4" name="CustomShape 131"/>
          <p:cNvSpPr/>
          <p:nvPr/>
        </p:nvSpPr>
        <p:spPr>
          <a:xfrm rot="20430000">
            <a:off x="6040080" y="6735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35" name="CustomShape 132"/>
          <p:cNvSpPr/>
          <p:nvPr/>
        </p:nvSpPr>
        <p:spPr>
          <a:xfrm rot="20430000">
            <a:off x="6044040" y="592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36" name="CustomShape 133"/>
          <p:cNvSpPr/>
          <p:nvPr/>
        </p:nvSpPr>
        <p:spPr>
          <a:xfrm rot="20430000">
            <a:off x="6091200" y="6616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7" name="CustomShape 134"/>
          <p:cNvSpPr/>
          <p:nvPr/>
        </p:nvSpPr>
        <p:spPr>
          <a:xfrm rot="9190800">
            <a:off x="5554800" y="8035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38" name="CustomShape 135"/>
          <p:cNvSpPr/>
          <p:nvPr/>
        </p:nvSpPr>
        <p:spPr>
          <a:xfrm rot="19990800">
            <a:off x="5526720" y="8964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39" name="CustomShape 136"/>
          <p:cNvSpPr/>
          <p:nvPr/>
        </p:nvSpPr>
        <p:spPr>
          <a:xfrm rot="19990800">
            <a:off x="5520600" y="8164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40" name="CustomShape 137"/>
          <p:cNvSpPr/>
          <p:nvPr/>
        </p:nvSpPr>
        <p:spPr>
          <a:xfrm rot="19990800">
            <a:off x="5575320" y="8776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1" name="CustomShape 138"/>
          <p:cNvSpPr/>
          <p:nvPr/>
        </p:nvSpPr>
        <p:spPr>
          <a:xfrm rot="9190800">
            <a:off x="5653800" y="753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2" name="CustomShape 139"/>
          <p:cNvSpPr/>
          <p:nvPr/>
        </p:nvSpPr>
        <p:spPr>
          <a:xfrm rot="19990800">
            <a:off x="5625360" y="8463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43" name="CustomShape 140"/>
          <p:cNvSpPr/>
          <p:nvPr/>
        </p:nvSpPr>
        <p:spPr>
          <a:xfrm rot="19990800">
            <a:off x="5619600" y="7664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44" name="CustomShape 141"/>
          <p:cNvSpPr/>
          <p:nvPr/>
        </p:nvSpPr>
        <p:spPr>
          <a:xfrm rot="19990800">
            <a:off x="5674320" y="8280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5" name="CustomShape 142"/>
          <p:cNvSpPr/>
          <p:nvPr/>
        </p:nvSpPr>
        <p:spPr>
          <a:xfrm rot="9423600">
            <a:off x="5763600" y="713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6" name="CustomShape 143"/>
          <p:cNvSpPr/>
          <p:nvPr/>
        </p:nvSpPr>
        <p:spPr>
          <a:xfrm rot="20223600">
            <a:off x="5729040" y="803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47" name="CustomShape 144"/>
          <p:cNvSpPr/>
          <p:nvPr/>
        </p:nvSpPr>
        <p:spPr>
          <a:xfrm rot="20223600">
            <a:off x="5728680" y="7232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48" name="CustomShape 145"/>
          <p:cNvSpPr/>
          <p:nvPr/>
        </p:nvSpPr>
        <p:spPr>
          <a:xfrm rot="20223600">
            <a:off x="5779440" y="789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49" name="CustomShape 146"/>
          <p:cNvSpPr/>
          <p:nvPr/>
        </p:nvSpPr>
        <p:spPr>
          <a:xfrm rot="9423600">
            <a:off x="5865480" y="6706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0" name="CustomShape 147"/>
          <p:cNvSpPr/>
          <p:nvPr/>
        </p:nvSpPr>
        <p:spPr>
          <a:xfrm rot="20223600">
            <a:off x="5830920" y="7603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51" name="CustomShape 148"/>
          <p:cNvSpPr/>
          <p:nvPr/>
        </p:nvSpPr>
        <p:spPr>
          <a:xfrm rot="20223600">
            <a:off x="5830920" y="6800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52" name="CustomShape 149"/>
          <p:cNvSpPr/>
          <p:nvPr/>
        </p:nvSpPr>
        <p:spPr>
          <a:xfrm rot="20223600">
            <a:off x="5881320" y="745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3" name="CustomShape 150"/>
          <p:cNvSpPr/>
          <p:nvPr/>
        </p:nvSpPr>
        <p:spPr>
          <a:xfrm rot="9300000">
            <a:off x="5360040" y="785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4" name="CustomShape 151"/>
          <p:cNvSpPr/>
          <p:nvPr/>
        </p:nvSpPr>
        <p:spPr>
          <a:xfrm rot="20100000">
            <a:off x="5328720" y="8769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55" name="CustomShape 152"/>
          <p:cNvSpPr/>
          <p:nvPr/>
        </p:nvSpPr>
        <p:spPr>
          <a:xfrm rot="20100000">
            <a:off x="5325480" y="7970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56" name="CustomShape 153"/>
          <p:cNvSpPr/>
          <p:nvPr/>
        </p:nvSpPr>
        <p:spPr>
          <a:xfrm rot="20100000">
            <a:off x="5378040" y="8607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7" name="CustomShape 154"/>
          <p:cNvSpPr/>
          <p:nvPr/>
        </p:nvSpPr>
        <p:spPr>
          <a:xfrm rot="9300000">
            <a:off x="5460480" y="7394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58" name="CustomShape 155"/>
          <p:cNvSpPr/>
          <p:nvPr/>
        </p:nvSpPr>
        <p:spPr>
          <a:xfrm rot="20100000">
            <a:off x="5429160" y="8305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59" name="CustomShape 156"/>
          <p:cNvSpPr/>
          <p:nvPr/>
        </p:nvSpPr>
        <p:spPr>
          <a:xfrm rot="20100000">
            <a:off x="5425560" y="7502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60" name="CustomShape 157"/>
          <p:cNvSpPr/>
          <p:nvPr/>
        </p:nvSpPr>
        <p:spPr>
          <a:xfrm rot="20100000">
            <a:off x="5478480" y="8136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1" name="CustomShape 158"/>
          <p:cNvSpPr/>
          <p:nvPr/>
        </p:nvSpPr>
        <p:spPr>
          <a:xfrm rot="8860800">
            <a:off x="4957920" y="1006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2" name="CustomShape 159"/>
          <p:cNvSpPr/>
          <p:nvPr/>
        </p:nvSpPr>
        <p:spPr>
          <a:xfrm rot="19660800">
            <a:off x="4939560" y="1100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63" name="CustomShape 160"/>
          <p:cNvSpPr/>
          <p:nvPr/>
        </p:nvSpPr>
        <p:spPr>
          <a:xfrm rot="19660800">
            <a:off x="4926600" y="10234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64" name="CustomShape 161"/>
          <p:cNvSpPr/>
          <p:nvPr/>
        </p:nvSpPr>
        <p:spPr>
          <a:xfrm rot="19660800">
            <a:off x="4985640" y="1078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5" name="CustomShape 162"/>
          <p:cNvSpPr/>
          <p:nvPr/>
        </p:nvSpPr>
        <p:spPr>
          <a:xfrm rot="8860800">
            <a:off x="5051520" y="9475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6" name="CustomShape 163"/>
          <p:cNvSpPr/>
          <p:nvPr/>
        </p:nvSpPr>
        <p:spPr>
          <a:xfrm rot="19660800">
            <a:off x="5033160" y="10418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67" name="CustomShape 164"/>
          <p:cNvSpPr/>
          <p:nvPr/>
        </p:nvSpPr>
        <p:spPr>
          <a:xfrm rot="19660800">
            <a:off x="5020200" y="9640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68" name="CustomShape 165"/>
          <p:cNvSpPr/>
          <p:nvPr/>
        </p:nvSpPr>
        <p:spPr>
          <a:xfrm rot="19660800">
            <a:off x="5079600" y="10191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69" name="CustomShape 166"/>
          <p:cNvSpPr/>
          <p:nvPr/>
        </p:nvSpPr>
        <p:spPr>
          <a:xfrm rot="9093600">
            <a:off x="5157360" y="897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0" name="CustomShape 167"/>
          <p:cNvSpPr/>
          <p:nvPr/>
        </p:nvSpPr>
        <p:spPr>
          <a:xfrm rot="19893600">
            <a:off x="5132520" y="9896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71" name="CustomShape 168"/>
          <p:cNvSpPr/>
          <p:nvPr/>
        </p:nvSpPr>
        <p:spPr>
          <a:xfrm rot="19893600">
            <a:off x="5124240" y="910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72" name="CustomShape 169"/>
          <p:cNvSpPr/>
          <p:nvPr/>
        </p:nvSpPr>
        <p:spPr>
          <a:xfrm rot="19893600">
            <a:off x="5180400" y="970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3" name="CustomShape 170"/>
          <p:cNvSpPr/>
          <p:nvPr/>
        </p:nvSpPr>
        <p:spPr>
          <a:xfrm rot="9093600">
            <a:off x="5254920" y="844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4" name="CustomShape 171"/>
          <p:cNvSpPr/>
          <p:nvPr/>
        </p:nvSpPr>
        <p:spPr>
          <a:xfrm rot="19893600">
            <a:off x="5230080" y="9367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75" name="CustomShape 172"/>
          <p:cNvSpPr/>
          <p:nvPr/>
        </p:nvSpPr>
        <p:spPr>
          <a:xfrm rot="19893600">
            <a:off x="5221800" y="8578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76" name="CustomShape 173"/>
          <p:cNvSpPr/>
          <p:nvPr/>
        </p:nvSpPr>
        <p:spPr>
          <a:xfrm rot="19893600">
            <a:off x="5277960" y="9176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7" name="CustomShape 174"/>
          <p:cNvSpPr/>
          <p:nvPr/>
        </p:nvSpPr>
        <p:spPr>
          <a:xfrm rot="8802600">
            <a:off x="4769280" y="9867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78" name="CustomShape 175"/>
          <p:cNvSpPr/>
          <p:nvPr/>
        </p:nvSpPr>
        <p:spPr>
          <a:xfrm rot="19602000">
            <a:off x="4752360" y="10810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79" name="CustomShape 176"/>
          <p:cNvSpPr/>
          <p:nvPr/>
        </p:nvSpPr>
        <p:spPr>
          <a:xfrm rot="19602000">
            <a:off x="4737960" y="10047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80" name="CustomShape 177"/>
          <p:cNvSpPr/>
          <p:nvPr/>
        </p:nvSpPr>
        <p:spPr>
          <a:xfrm rot="19602000">
            <a:off x="4798440" y="10576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1" name="CustomShape 178"/>
          <p:cNvSpPr/>
          <p:nvPr/>
        </p:nvSpPr>
        <p:spPr>
          <a:xfrm rot="8802600">
            <a:off x="4862160" y="925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2" name="CustomShape 179"/>
          <p:cNvSpPr/>
          <p:nvPr/>
        </p:nvSpPr>
        <p:spPr>
          <a:xfrm rot="19602000">
            <a:off x="4845240" y="10206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83" name="CustomShape 180"/>
          <p:cNvSpPr/>
          <p:nvPr/>
        </p:nvSpPr>
        <p:spPr>
          <a:xfrm rot="19602000">
            <a:off x="4830480" y="943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84" name="CustomShape 181"/>
          <p:cNvSpPr/>
          <p:nvPr/>
        </p:nvSpPr>
        <p:spPr>
          <a:xfrm rot="19602000">
            <a:off x="4891320" y="996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5" name="CustomShape 182"/>
          <p:cNvSpPr/>
          <p:nvPr/>
        </p:nvSpPr>
        <p:spPr>
          <a:xfrm rot="8363400">
            <a:off x="4403520" y="1262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6" name="CustomShape 183"/>
          <p:cNvSpPr/>
          <p:nvPr/>
        </p:nvSpPr>
        <p:spPr>
          <a:xfrm rot="19163400">
            <a:off x="4399920" y="1359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87" name="CustomShape 184"/>
          <p:cNvSpPr/>
          <p:nvPr/>
        </p:nvSpPr>
        <p:spPr>
          <a:xfrm rot="19163400">
            <a:off x="4375800" y="12862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88" name="CustomShape 185"/>
          <p:cNvSpPr/>
          <p:nvPr/>
        </p:nvSpPr>
        <p:spPr>
          <a:xfrm rot="19163400">
            <a:off x="4441320" y="1329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89" name="CustomShape 186"/>
          <p:cNvSpPr/>
          <p:nvPr/>
        </p:nvSpPr>
        <p:spPr>
          <a:xfrm rot="8363400">
            <a:off x="4487760" y="1190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0" name="CustomShape 187"/>
          <p:cNvSpPr/>
          <p:nvPr/>
        </p:nvSpPr>
        <p:spPr>
          <a:xfrm rot="19163400">
            <a:off x="4484160" y="1287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91" name="CustomShape 188"/>
          <p:cNvSpPr/>
          <p:nvPr/>
        </p:nvSpPr>
        <p:spPr>
          <a:xfrm rot="19163400">
            <a:off x="4460040" y="1213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92" name="CustomShape 189"/>
          <p:cNvSpPr/>
          <p:nvPr/>
        </p:nvSpPr>
        <p:spPr>
          <a:xfrm rot="19163400">
            <a:off x="4525560" y="1257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3" name="CustomShape 190"/>
          <p:cNvSpPr/>
          <p:nvPr/>
        </p:nvSpPr>
        <p:spPr>
          <a:xfrm rot="8596200">
            <a:off x="4585320" y="1125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4" name="CustomShape 191"/>
          <p:cNvSpPr/>
          <p:nvPr/>
        </p:nvSpPr>
        <p:spPr>
          <a:xfrm rot="19396800">
            <a:off x="4574520" y="12207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95" name="CustomShape 192"/>
          <p:cNvSpPr/>
          <p:nvPr/>
        </p:nvSpPr>
        <p:spPr>
          <a:xfrm rot="19396800">
            <a:off x="4555440" y="11462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096" name="CustomShape 193"/>
          <p:cNvSpPr/>
          <p:nvPr/>
        </p:nvSpPr>
        <p:spPr>
          <a:xfrm rot="19396800">
            <a:off x="4618440" y="1194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7" name="CustomShape 194"/>
          <p:cNvSpPr/>
          <p:nvPr/>
        </p:nvSpPr>
        <p:spPr>
          <a:xfrm rot="8596200">
            <a:off x="4674240" y="1059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098" name="CustomShape 195"/>
          <p:cNvSpPr/>
          <p:nvPr/>
        </p:nvSpPr>
        <p:spPr>
          <a:xfrm rot="19396800">
            <a:off x="4663440" y="11545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099" name="CustomShape 196"/>
          <p:cNvSpPr/>
          <p:nvPr/>
        </p:nvSpPr>
        <p:spPr>
          <a:xfrm rot="19396800">
            <a:off x="4644360" y="10796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00" name="CustomShape 197"/>
          <p:cNvSpPr/>
          <p:nvPr/>
        </p:nvSpPr>
        <p:spPr>
          <a:xfrm rot="19396800">
            <a:off x="4707360" y="11286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1" name="CustomShape 198"/>
          <p:cNvSpPr/>
          <p:nvPr/>
        </p:nvSpPr>
        <p:spPr>
          <a:xfrm rot="8407800">
            <a:off x="4239360" y="12380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2" name="CustomShape 199"/>
          <p:cNvSpPr/>
          <p:nvPr/>
        </p:nvSpPr>
        <p:spPr>
          <a:xfrm rot="19207800">
            <a:off x="4234320" y="1333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03" name="CustomShape 200"/>
          <p:cNvSpPr/>
          <p:nvPr/>
        </p:nvSpPr>
        <p:spPr>
          <a:xfrm rot="19207800">
            <a:off x="4211280" y="12607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04" name="CustomShape 201"/>
          <p:cNvSpPr/>
          <p:nvPr/>
        </p:nvSpPr>
        <p:spPr>
          <a:xfrm rot="19207800">
            <a:off x="4276440" y="13057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5" name="CustomShape 202"/>
          <p:cNvSpPr/>
          <p:nvPr/>
        </p:nvSpPr>
        <p:spPr>
          <a:xfrm rot="8407800">
            <a:off x="4324320" y="1167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6" name="CustomShape 203"/>
          <p:cNvSpPr/>
          <p:nvPr/>
        </p:nvSpPr>
        <p:spPr>
          <a:xfrm rot="19207800">
            <a:off x="4319280" y="1262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07" name="CustomShape 204"/>
          <p:cNvSpPr/>
          <p:nvPr/>
        </p:nvSpPr>
        <p:spPr>
          <a:xfrm rot="19207800">
            <a:off x="4296240" y="1189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08" name="CustomShape 205"/>
          <p:cNvSpPr/>
          <p:nvPr/>
        </p:nvSpPr>
        <p:spPr>
          <a:xfrm rot="19207800">
            <a:off x="4361760" y="12344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09" name="CustomShape 206"/>
          <p:cNvSpPr/>
          <p:nvPr/>
        </p:nvSpPr>
        <p:spPr>
          <a:xfrm rot="7968600">
            <a:off x="3907800" y="1554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0" name="CustomShape 207"/>
          <p:cNvSpPr/>
          <p:nvPr/>
        </p:nvSpPr>
        <p:spPr>
          <a:xfrm rot="18768600">
            <a:off x="3915720" y="1650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11" name="CustomShape 208"/>
          <p:cNvSpPr/>
          <p:nvPr/>
        </p:nvSpPr>
        <p:spPr>
          <a:xfrm rot="18768600">
            <a:off x="3883320" y="1582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12" name="CustomShape 209"/>
          <p:cNvSpPr/>
          <p:nvPr/>
        </p:nvSpPr>
        <p:spPr>
          <a:xfrm rot="18768600">
            <a:off x="3952800" y="16167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3" name="CustomShape 210"/>
          <p:cNvSpPr/>
          <p:nvPr/>
        </p:nvSpPr>
        <p:spPr>
          <a:xfrm rot="7968600">
            <a:off x="3983400" y="1473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4" name="CustomShape 211"/>
          <p:cNvSpPr/>
          <p:nvPr/>
        </p:nvSpPr>
        <p:spPr>
          <a:xfrm rot="18768600">
            <a:off x="3990960" y="1568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15" name="CustomShape 212"/>
          <p:cNvSpPr/>
          <p:nvPr/>
        </p:nvSpPr>
        <p:spPr>
          <a:xfrm rot="18768600">
            <a:off x="3958560" y="1500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16" name="CustomShape 213"/>
          <p:cNvSpPr/>
          <p:nvPr/>
        </p:nvSpPr>
        <p:spPr>
          <a:xfrm rot="18768600">
            <a:off x="4028400" y="15354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7" name="CustomShape 214"/>
          <p:cNvSpPr/>
          <p:nvPr/>
        </p:nvSpPr>
        <p:spPr>
          <a:xfrm rot="8201400">
            <a:off x="4072320" y="13971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18" name="CustomShape 215"/>
          <p:cNvSpPr/>
          <p:nvPr/>
        </p:nvSpPr>
        <p:spPr>
          <a:xfrm rot="19001400">
            <a:off x="4073400" y="14929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19" name="CustomShape 216"/>
          <p:cNvSpPr/>
          <p:nvPr/>
        </p:nvSpPr>
        <p:spPr>
          <a:xfrm rot="19001400">
            <a:off x="4045680" y="1422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20" name="CustomShape 217"/>
          <p:cNvSpPr/>
          <p:nvPr/>
        </p:nvSpPr>
        <p:spPr>
          <a:xfrm rot="19001400">
            <a:off x="4113360" y="14619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1" name="CustomShape 218"/>
          <p:cNvSpPr/>
          <p:nvPr/>
        </p:nvSpPr>
        <p:spPr>
          <a:xfrm rot="8201400">
            <a:off x="4152960" y="1321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2" name="CustomShape 219"/>
          <p:cNvSpPr/>
          <p:nvPr/>
        </p:nvSpPr>
        <p:spPr>
          <a:xfrm rot="19001400">
            <a:off x="4154040" y="14169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23" name="CustomShape 220"/>
          <p:cNvSpPr/>
          <p:nvPr/>
        </p:nvSpPr>
        <p:spPr>
          <a:xfrm rot="19001400">
            <a:off x="4126680" y="1346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24" name="CustomShape 221"/>
          <p:cNvSpPr/>
          <p:nvPr/>
        </p:nvSpPr>
        <p:spPr>
          <a:xfrm rot="19001400">
            <a:off x="4194000" y="13860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5" name="CustomShape 222"/>
          <p:cNvSpPr/>
          <p:nvPr/>
        </p:nvSpPr>
        <p:spPr>
          <a:xfrm rot="8045400">
            <a:off x="3712320" y="1546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6" name="CustomShape 223"/>
          <p:cNvSpPr/>
          <p:nvPr/>
        </p:nvSpPr>
        <p:spPr>
          <a:xfrm rot="18844800">
            <a:off x="3768480" y="16516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27" name="CustomShape 224"/>
          <p:cNvSpPr/>
          <p:nvPr/>
        </p:nvSpPr>
        <p:spPr>
          <a:xfrm rot="18844800">
            <a:off x="3693240" y="15526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28" name="CustomShape 225"/>
          <p:cNvSpPr/>
          <p:nvPr/>
        </p:nvSpPr>
        <p:spPr>
          <a:xfrm rot="18844800">
            <a:off x="3793680" y="16376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29" name="CustomShape 226"/>
          <p:cNvSpPr/>
          <p:nvPr/>
        </p:nvSpPr>
        <p:spPr>
          <a:xfrm rot="8045400">
            <a:off x="3760200" y="1497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0" name="CustomShape 227"/>
          <p:cNvSpPr/>
          <p:nvPr/>
        </p:nvSpPr>
        <p:spPr>
          <a:xfrm rot="18844800">
            <a:off x="3816360" y="16023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31" name="CustomShape 228"/>
          <p:cNvSpPr/>
          <p:nvPr/>
        </p:nvSpPr>
        <p:spPr>
          <a:xfrm rot="18844800">
            <a:off x="3740760" y="15040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32" name="CustomShape 229"/>
          <p:cNvSpPr/>
          <p:nvPr/>
        </p:nvSpPr>
        <p:spPr>
          <a:xfrm rot="18844800">
            <a:off x="3841200" y="15883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3" name="CustomShape 230"/>
          <p:cNvSpPr/>
          <p:nvPr/>
        </p:nvSpPr>
        <p:spPr>
          <a:xfrm rot="7606200">
            <a:off x="3527280" y="1765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4" name="CustomShape 231"/>
          <p:cNvSpPr/>
          <p:nvPr/>
        </p:nvSpPr>
        <p:spPr>
          <a:xfrm rot="18406200">
            <a:off x="3597120" y="18622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35" name="CustomShape 232"/>
          <p:cNvSpPr/>
          <p:nvPr/>
        </p:nvSpPr>
        <p:spPr>
          <a:xfrm rot="18406200">
            <a:off x="3510360" y="17751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36" name="CustomShape 233"/>
          <p:cNvSpPr/>
          <p:nvPr/>
        </p:nvSpPr>
        <p:spPr>
          <a:xfrm rot="18406200">
            <a:off x="3619080" y="18450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7" name="CustomShape 234"/>
          <p:cNvSpPr/>
          <p:nvPr/>
        </p:nvSpPr>
        <p:spPr>
          <a:xfrm rot="7606200">
            <a:off x="3567960" y="1710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38" name="CustomShape 235"/>
          <p:cNvSpPr/>
          <p:nvPr/>
        </p:nvSpPr>
        <p:spPr>
          <a:xfrm rot="18406200">
            <a:off x="3638160" y="18072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39" name="CustomShape 236"/>
          <p:cNvSpPr/>
          <p:nvPr/>
        </p:nvSpPr>
        <p:spPr>
          <a:xfrm rot="18406200">
            <a:off x="3551040" y="1720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40" name="CustomShape 237"/>
          <p:cNvSpPr/>
          <p:nvPr/>
        </p:nvSpPr>
        <p:spPr>
          <a:xfrm rot="18406200">
            <a:off x="3659760" y="17902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1" name="CustomShape 238"/>
          <p:cNvSpPr/>
          <p:nvPr/>
        </p:nvSpPr>
        <p:spPr>
          <a:xfrm rot="7839000">
            <a:off x="3618720" y="16567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2" name="CustomShape 239"/>
          <p:cNvSpPr/>
          <p:nvPr/>
        </p:nvSpPr>
        <p:spPr>
          <a:xfrm rot="18639000">
            <a:off x="3682080" y="17578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43" name="CustomShape 240"/>
          <p:cNvSpPr/>
          <p:nvPr/>
        </p:nvSpPr>
        <p:spPr>
          <a:xfrm rot="18639000">
            <a:off x="3600720" y="16646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44" name="CustomShape 241"/>
          <p:cNvSpPr/>
          <p:nvPr/>
        </p:nvSpPr>
        <p:spPr>
          <a:xfrm rot="18639000">
            <a:off x="3705480" y="17424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5" name="CustomShape 242"/>
          <p:cNvSpPr/>
          <p:nvPr/>
        </p:nvSpPr>
        <p:spPr>
          <a:xfrm rot="7839000">
            <a:off x="3663360" y="1604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6" name="CustomShape 243"/>
          <p:cNvSpPr/>
          <p:nvPr/>
        </p:nvSpPr>
        <p:spPr>
          <a:xfrm rot="18639000">
            <a:off x="3726360" y="17060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47" name="CustomShape 244"/>
          <p:cNvSpPr/>
          <p:nvPr/>
        </p:nvSpPr>
        <p:spPr>
          <a:xfrm rot="18639000">
            <a:off x="3645000" y="16128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48" name="CustomShape 245"/>
          <p:cNvSpPr/>
          <p:nvPr/>
        </p:nvSpPr>
        <p:spPr>
          <a:xfrm rot="18639000">
            <a:off x="3749760" y="16905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49" name="CustomShape 246"/>
          <p:cNvSpPr/>
          <p:nvPr/>
        </p:nvSpPr>
        <p:spPr>
          <a:xfrm rot="7551000">
            <a:off x="3303000" y="1881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0" name="CustomShape 247"/>
          <p:cNvSpPr/>
          <p:nvPr/>
        </p:nvSpPr>
        <p:spPr>
          <a:xfrm rot="18351000">
            <a:off x="3375000" y="19767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51" name="CustomShape 248"/>
          <p:cNvSpPr/>
          <p:nvPr/>
        </p:nvSpPr>
        <p:spPr>
          <a:xfrm rot="18351000">
            <a:off x="3286440" y="1891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52" name="CustomShape 249"/>
          <p:cNvSpPr/>
          <p:nvPr/>
        </p:nvSpPr>
        <p:spPr>
          <a:xfrm rot="18351000">
            <a:off x="3396600" y="19594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3" name="CustomShape 250"/>
          <p:cNvSpPr/>
          <p:nvPr/>
        </p:nvSpPr>
        <p:spPr>
          <a:xfrm rot="7551000">
            <a:off x="3343320" y="18255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4" name="CustomShape 251"/>
          <p:cNvSpPr/>
          <p:nvPr/>
        </p:nvSpPr>
        <p:spPr>
          <a:xfrm rot="18351000">
            <a:off x="3415320" y="19216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55" name="CustomShape 252"/>
          <p:cNvSpPr/>
          <p:nvPr/>
        </p:nvSpPr>
        <p:spPr>
          <a:xfrm rot="18351000">
            <a:off x="3326760" y="1836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56" name="CustomShape 253"/>
          <p:cNvSpPr/>
          <p:nvPr/>
        </p:nvSpPr>
        <p:spPr>
          <a:xfrm rot="18351000">
            <a:off x="3436560" y="19040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7" name="CustomShape 254"/>
          <p:cNvSpPr/>
          <p:nvPr/>
        </p:nvSpPr>
        <p:spPr>
          <a:xfrm rot="7111800">
            <a:off x="3151080" y="2124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58" name="CustomShape 255"/>
          <p:cNvSpPr/>
          <p:nvPr/>
        </p:nvSpPr>
        <p:spPr>
          <a:xfrm rot="17911800">
            <a:off x="3235680" y="22100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59" name="CustomShape 256"/>
          <p:cNvSpPr/>
          <p:nvPr/>
        </p:nvSpPr>
        <p:spPr>
          <a:xfrm rot="17911800">
            <a:off x="3137400" y="2137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60" name="CustomShape 257"/>
          <p:cNvSpPr/>
          <p:nvPr/>
        </p:nvSpPr>
        <p:spPr>
          <a:xfrm rot="17911800">
            <a:off x="3253680" y="21902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1" name="CustomShape 258"/>
          <p:cNvSpPr/>
          <p:nvPr/>
        </p:nvSpPr>
        <p:spPr>
          <a:xfrm rot="7111800">
            <a:off x="3183840" y="2064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2" name="CustomShape 259"/>
          <p:cNvSpPr/>
          <p:nvPr/>
        </p:nvSpPr>
        <p:spPr>
          <a:xfrm rot="17911800">
            <a:off x="3268080" y="21495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63" name="CustomShape 260"/>
          <p:cNvSpPr/>
          <p:nvPr/>
        </p:nvSpPr>
        <p:spPr>
          <a:xfrm rot="17911800">
            <a:off x="3169800" y="20775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64" name="CustomShape 261"/>
          <p:cNvSpPr/>
          <p:nvPr/>
        </p:nvSpPr>
        <p:spPr>
          <a:xfrm rot="17911800">
            <a:off x="3286440" y="2130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5" name="CustomShape 262"/>
          <p:cNvSpPr/>
          <p:nvPr/>
        </p:nvSpPr>
        <p:spPr>
          <a:xfrm rot="7344600">
            <a:off x="3226320" y="2003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6" name="CustomShape 263"/>
          <p:cNvSpPr/>
          <p:nvPr/>
        </p:nvSpPr>
        <p:spPr>
          <a:xfrm rot="18144600">
            <a:off x="3304440" y="20948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67" name="CustomShape 264"/>
          <p:cNvSpPr/>
          <p:nvPr/>
        </p:nvSpPr>
        <p:spPr>
          <a:xfrm rot="18144600">
            <a:off x="3210840" y="20152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68" name="CustomShape 265"/>
          <p:cNvSpPr/>
          <p:nvPr/>
        </p:nvSpPr>
        <p:spPr>
          <a:xfrm rot="18144600">
            <a:off x="3324240" y="2076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69" name="CustomShape 266"/>
          <p:cNvSpPr/>
          <p:nvPr/>
        </p:nvSpPr>
        <p:spPr>
          <a:xfrm rot="7344600">
            <a:off x="3263040" y="19458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0" name="CustomShape 267"/>
          <p:cNvSpPr/>
          <p:nvPr/>
        </p:nvSpPr>
        <p:spPr>
          <a:xfrm rot="18144600">
            <a:off x="3341160" y="20372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71" name="CustomShape 268"/>
          <p:cNvSpPr/>
          <p:nvPr/>
        </p:nvSpPr>
        <p:spPr>
          <a:xfrm rot="18144600">
            <a:off x="3247560" y="1957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72" name="CustomShape 269"/>
          <p:cNvSpPr/>
          <p:nvPr/>
        </p:nvSpPr>
        <p:spPr>
          <a:xfrm rot="18144600">
            <a:off x="3360960" y="20185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3" name="CustomShape 270"/>
          <p:cNvSpPr/>
          <p:nvPr/>
        </p:nvSpPr>
        <p:spPr>
          <a:xfrm rot="6955800">
            <a:off x="2971080" y="2248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4" name="CustomShape 271"/>
          <p:cNvSpPr/>
          <p:nvPr/>
        </p:nvSpPr>
        <p:spPr>
          <a:xfrm rot="17755800">
            <a:off x="3060000" y="23295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75" name="CustomShape 272"/>
          <p:cNvSpPr/>
          <p:nvPr/>
        </p:nvSpPr>
        <p:spPr>
          <a:xfrm rot="17755800">
            <a:off x="2958120" y="2262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76" name="CustomShape 273"/>
          <p:cNvSpPr/>
          <p:nvPr/>
        </p:nvSpPr>
        <p:spPr>
          <a:xfrm rot="17755800">
            <a:off x="3076560" y="23094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7" name="CustomShape 274"/>
          <p:cNvSpPr/>
          <p:nvPr/>
        </p:nvSpPr>
        <p:spPr>
          <a:xfrm rot="6955800">
            <a:off x="3000960" y="21866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78" name="CustomShape 275"/>
          <p:cNvSpPr/>
          <p:nvPr/>
        </p:nvSpPr>
        <p:spPr>
          <a:xfrm rot="17755800">
            <a:off x="3090240" y="22680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79" name="CustomShape 276"/>
          <p:cNvSpPr/>
          <p:nvPr/>
        </p:nvSpPr>
        <p:spPr>
          <a:xfrm rot="17755800">
            <a:off x="2988360" y="22010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80" name="CustomShape 277"/>
          <p:cNvSpPr/>
          <p:nvPr/>
        </p:nvSpPr>
        <p:spPr>
          <a:xfrm rot="17755800">
            <a:off x="3106440" y="22474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1" name="CustomShape 278"/>
          <p:cNvSpPr/>
          <p:nvPr/>
        </p:nvSpPr>
        <p:spPr>
          <a:xfrm rot="6516600">
            <a:off x="2863080" y="2513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2" name="CustomShape 279"/>
          <p:cNvSpPr/>
          <p:nvPr/>
        </p:nvSpPr>
        <p:spPr>
          <a:xfrm rot="17316600">
            <a:off x="2962800" y="25833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83" name="CustomShape 280"/>
          <p:cNvSpPr/>
          <p:nvPr/>
        </p:nvSpPr>
        <p:spPr>
          <a:xfrm rot="17316600">
            <a:off x="2853720" y="2530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84" name="CustomShape 281"/>
          <p:cNvSpPr/>
          <p:nvPr/>
        </p:nvSpPr>
        <p:spPr>
          <a:xfrm rot="17316600">
            <a:off x="2975400" y="25606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5" name="CustomShape 282"/>
          <p:cNvSpPr/>
          <p:nvPr/>
        </p:nvSpPr>
        <p:spPr>
          <a:xfrm rot="6516600">
            <a:off x="2884680" y="2449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6" name="CustomShape 283"/>
          <p:cNvSpPr/>
          <p:nvPr/>
        </p:nvSpPr>
        <p:spPr>
          <a:xfrm rot="17316600">
            <a:off x="2984760" y="25185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87" name="CustomShape 284"/>
          <p:cNvSpPr/>
          <p:nvPr/>
        </p:nvSpPr>
        <p:spPr>
          <a:xfrm rot="17316600">
            <a:off x="2875320" y="24656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88" name="CustomShape 285"/>
          <p:cNvSpPr/>
          <p:nvPr/>
        </p:nvSpPr>
        <p:spPr>
          <a:xfrm rot="17316600">
            <a:off x="2997000" y="24962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89" name="CustomShape 286"/>
          <p:cNvSpPr/>
          <p:nvPr/>
        </p:nvSpPr>
        <p:spPr>
          <a:xfrm rot="6749400">
            <a:off x="2916360" y="2381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0" name="CustomShape 287"/>
          <p:cNvSpPr/>
          <p:nvPr/>
        </p:nvSpPr>
        <p:spPr>
          <a:xfrm rot="17549400">
            <a:off x="3010680" y="24580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91" name="CustomShape 288"/>
          <p:cNvSpPr/>
          <p:nvPr/>
        </p:nvSpPr>
        <p:spPr>
          <a:xfrm rot="17549400">
            <a:off x="2905200" y="2397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92" name="CustomShape 289"/>
          <p:cNvSpPr/>
          <p:nvPr/>
        </p:nvSpPr>
        <p:spPr>
          <a:xfrm rot="17549400">
            <a:off x="3025800" y="243648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3" name="CustomShape 290"/>
          <p:cNvSpPr/>
          <p:nvPr/>
        </p:nvSpPr>
        <p:spPr>
          <a:xfrm rot="6749400">
            <a:off x="2942640" y="2318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4" name="CustomShape 291"/>
          <p:cNvSpPr/>
          <p:nvPr/>
        </p:nvSpPr>
        <p:spPr>
          <a:xfrm rot="17549400">
            <a:off x="3036600" y="239472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95" name="CustomShape 292"/>
          <p:cNvSpPr/>
          <p:nvPr/>
        </p:nvSpPr>
        <p:spPr>
          <a:xfrm rot="17549400">
            <a:off x="2931120" y="2334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196" name="CustomShape 293"/>
          <p:cNvSpPr/>
          <p:nvPr/>
        </p:nvSpPr>
        <p:spPr>
          <a:xfrm rot="17549400">
            <a:off x="3051720" y="2373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7" name="CustomShape 294"/>
          <p:cNvSpPr/>
          <p:nvPr/>
        </p:nvSpPr>
        <p:spPr>
          <a:xfrm rot="6130200">
            <a:off x="2768760" y="2653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198" name="CustomShape 295"/>
          <p:cNvSpPr/>
          <p:nvPr/>
        </p:nvSpPr>
        <p:spPr>
          <a:xfrm rot="16930200">
            <a:off x="2876760" y="27111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199" name="CustomShape 296"/>
          <p:cNvSpPr/>
          <p:nvPr/>
        </p:nvSpPr>
        <p:spPr>
          <a:xfrm rot="16930200">
            <a:off x="2762280" y="26719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00" name="CustomShape 297"/>
          <p:cNvSpPr/>
          <p:nvPr/>
        </p:nvSpPr>
        <p:spPr>
          <a:xfrm rot="16930200">
            <a:off x="2886120" y="26874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1" name="CustomShape 298"/>
          <p:cNvSpPr/>
          <p:nvPr/>
        </p:nvSpPr>
        <p:spPr>
          <a:xfrm rot="6130200">
            <a:off x="2783520" y="2586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2" name="CustomShape 299"/>
          <p:cNvSpPr/>
          <p:nvPr/>
        </p:nvSpPr>
        <p:spPr>
          <a:xfrm rot="16930200">
            <a:off x="2891160" y="26442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03" name="CustomShape 300"/>
          <p:cNvSpPr/>
          <p:nvPr/>
        </p:nvSpPr>
        <p:spPr>
          <a:xfrm rot="16930200">
            <a:off x="2777040" y="2605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04" name="CustomShape 301"/>
          <p:cNvSpPr/>
          <p:nvPr/>
        </p:nvSpPr>
        <p:spPr>
          <a:xfrm rot="16930200">
            <a:off x="2900520" y="26204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5" name="CustomShape 302"/>
          <p:cNvSpPr/>
          <p:nvPr/>
        </p:nvSpPr>
        <p:spPr>
          <a:xfrm rot="5691600">
            <a:off x="2727360" y="2936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6" name="CustomShape 303"/>
          <p:cNvSpPr/>
          <p:nvPr/>
        </p:nvSpPr>
        <p:spPr>
          <a:xfrm rot="16491000">
            <a:off x="2842560" y="29808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07" name="CustomShape 304"/>
          <p:cNvSpPr/>
          <p:nvPr/>
        </p:nvSpPr>
        <p:spPr>
          <a:xfrm rot="16491000">
            <a:off x="2724840" y="29570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08" name="CustomShape 305"/>
          <p:cNvSpPr/>
          <p:nvPr/>
        </p:nvSpPr>
        <p:spPr>
          <a:xfrm rot="16491000">
            <a:off x="2847600" y="295560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09" name="CustomShape 306"/>
          <p:cNvSpPr/>
          <p:nvPr/>
        </p:nvSpPr>
        <p:spPr>
          <a:xfrm rot="5691600">
            <a:off x="2733120" y="28684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0" name="CustomShape 307"/>
          <p:cNvSpPr/>
          <p:nvPr/>
        </p:nvSpPr>
        <p:spPr>
          <a:xfrm rot="16491000">
            <a:off x="2848320" y="291240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11" name="CustomShape 308"/>
          <p:cNvSpPr/>
          <p:nvPr/>
        </p:nvSpPr>
        <p:spPr>
          <a:xfrm rot="16491000">
            <a:off x="2730600" y="2889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12" name="CustomShape 309"/>
          <p:cNvSpPr/>
          <p:nvPr/>
        </p:nvSpPr>
        <p:spPr>
          <a:xfrm rot="16491000">
            <a:off x="2853360" y="28875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3" name="CustomShape 310"/>
          <p:cNvSpPr/>
          <p:nvPr/>
        </p:nvSpPr>
        <p:spPr>
          <a:xfrm rot="5923800">
            <a:off x="2747520" y="2795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4" name="CustomShape 311"/>
          <p:cNvSpPr/>
          <p:nvPr/>
        </p:nvSpPr>
        <p:spPr>
          <a:xfrm rot="16723800">
            <a:off x="2859480" y="28472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15" name="CustomShape 312"/>
          <p:cNvSpPr/>
          <p:nvPr/>
        </p:nvSpPr>
        <p:spPr>
          <a:xfrm rot="16723800">
            <a:off x="2743200" y="28155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16" name="CustomShape 313"/>
          <p:cNvSpPr/>
          <p:nvPr/>
        </p:nvSpPr>
        <p:spPr>
          <a:xfrm rot="16723800">
            <a:off x="2866680" y="2823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7" name="CustomShape 314"/>
          <p:cNvSpPr/>
          <p:nvPr/>
        </p:nvSpPr>
        <p:spPr>
          <a:xfrm rot="5923800">
            <a:off x="2757960" y="2728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18" name="CustomShape 315"/>
          <p:cNvSpPr/>
          <p:nvPr/>
        </p:nvSpPr>
        <p:spPr>
          <a:xfrm rot="16723800">
            <a:off x="2869560" y="27795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19" name="CustomShape 316"/>
          <p:cNvSpPr/>
          <p:nvPr/>
        </p:nvSpPr>
        <p:spPr>
          <a:xfrm rot="16723800">
            <a:off x="2753640" y="27478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20" name="CustomShape 317"/>
          <p:cNvSpPr/>
          <p:nvPr/>
        </p:nvSpPr>
        <p:spPr>
          <a:xfrm rot="16723800">
            <a:off x="2877120" y="275544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1" name="CustomShape 318"/>
          <p:cNvSpPr/>
          <p:nvPr/>
        </p:nvSpPr>
        <p:spPr>
          <a:xfrm rot="5200200">
            <a:off x="2725200" y="3079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2" name="CustomShape 319"/>
          <p:cNvSpPr/>
          <p:nvPr/>
        </p:nvSpPr>
        <p:spPr>
          <a:xfrm rot="16000200">
            <a:off x="2846520" y="31060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23" name="CustomShape 320"/>
          <p:cNvSpPr/>
          <p:nvPr/>
        </p:nvSpPr>
        <p:spPr>
          <a:xfrm rot="16000200">
            <a:off x="2727000" y="31010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24" name="CustomShape 321"/>
          <p:cNvSpPr/>
          <p:nvPr/>
        </p:nvSpPr>
        <p:spPr>
          <a:xfrm rot="16000200">
            <a:off x="2846880" y="3081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5" name="CustomShape 322"/>
          <p:cNvSpPr/>
          <p:nvPr/>
        </p:nvSpPr>
        <p:spPr>
          <a:xfrm rot="5200200">
            <a:off x="2721240" y="3011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6" name="CustomShape 323"/>
          <p:cNvSpPr/>
          <p:nvPr/>
        </p:nvSpPr>
        <p:spPr>
          <a:xfrm rot="16000200">
            <a:off x="2842920" y="30376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27" name="CustomShape 324"/>
          <p:cNvSpPr/>
          <p:nvPr/>
        </p:nvSpPr>
        <p:spPr>
          <a:xfrm rot="16000200">
            <a:off x="2723040" y="3033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28" name="CustomShape 325"/>
          <p:cNvSpPr/>
          <p:nvPr/>
        </p:nvSpPr>
        <p:spPr>
          <a:xfrm rot="16000200">
            <a:off x="2842920" y="30128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29" name="CustomShape 326"/>
          <p:cNvSpPr/>
          <p:nvPr/>
        </p:nvSpPr>
        <p:spPr>
          <a:xfrm rot="4761600">
            <a:off x="2760480" y="33634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0" name="CustomShape 327"/>
          <p:cNvSpPr/>
          <p:nvPr/>
        </p:nvSpPr>
        <p:spPr>
          <a:xfrm rot="15561000">
            <a:off x="2885760" y="33750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31" name="CustomShape 328"/>
          <p:cNvSpPr/>
          <p:nvPr/>
        </p:nvSpPr>
        <p:spPr>
          <a:xfrm rot="15561000">
            <a:off x="2766600" y="33861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32" name="CustomShape 329"/>
          <p:cNvSpPr/>
          <p:nvPr/>
        </p:nvSpPr>
        <p:spPr>
          <a:xfrm rot="15561000">
            <a:off x="2881800" y="33501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3" name="CustomShape 330"/>
          <p:cNvSpPr/>
          <p:nvPr/>
        </p:nvSpPr>
        <p:spPr>
          <a:xfrm rot="4761600">
            <a:off x="2747880" y="3296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4" name="CustomShape 331"/>
          <p:cNvSpPr/>
          <p:nvPr/>
        </p:nvSpPr>
        <p:spPr>
          <a:xfrm rot="15561000">
            <a:off x="2872800" y="33076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35" name="CustomShape 332"/>
          <p:cNvSpPr/>
          <p:nvPr/>
        </p:nvSpPr>
        <p:spPr>
          <a:xfrm rot="15561000">
            <a:off x="2753640" y="33192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36" name="CustomShape 333"/>
          <p:cNvSpPr/>
          <p:nvPr/>
        </p:nvSpPr>
        <p:spPr>
          <a:xfrm rot="15561000">
            <a:off x="2869200" y="3283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7" name="CustomShape 334"/>
          <p:cNvSpPr/>
          <p:nvPr/>
        </p:nvSpPr>
        <p:spPr>
          <a:xfrm rot="4993800">
            <a:off x="2742480" y="32227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38" name="CustomShape 335"/>
          <p:cNvSpPr/>
          <p:nvPr/>
        </p:nvSpPr>
        <p:spPr>
          <a:xfrm rot="15793800">
            <a:off x="2866320" y="32421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39" name="CustomShape 336"/>
          <p:cNvSpPr/>
          <p:nvPr/>
        </p:nvSpPr>
        <p:spPr>
          <a:xfrm rot="15793800">
            <a:off x="2746440" y="32446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40" name="CustomShape 337"/>
          <p:cNvSpPr/>
          <p:nvPr/>
        </p:nvSpPr>
        <p:spPr>
          <a:xfrm rot="15793800">
            <a:off x="2864880" y="32169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1" name="CustomShape 338"/>
          <p:cNvSpPr/>
          <p:nvPr/>
        </p:nvSpPr>
        <p:spPr>
          <a:xfrm rot="4993800">
            <a:off x="2734560" y="3154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2" name="CustomShape 339"/>
          <p:cNvSpPr/>
          <p:nvPr/>
        </p:nvSpPr>
        <p:spPr>
          <a:xfrm rot="15793800">
            <a:off x="2858400" y="31741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43" name="CustomShape 340"/>
          <p:cNvSpPr/>
          <p:nvPr/>
        </p:nvSpPr>
        <p:spPr>
          <a:xfrm rot="15793800">
            <a:off x="2738520" y="31766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44" name="CustomShape 341"/>
          <p:cNvSpPr/>
          <p:nvPr/>
        </p:nvSpPr>
        <p:spPr>
          <a:xfrm rot="15793800">
            <a:off x="2856600" y="3149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5" name="CustomShape 342"/>
          <p:cNvSpPr/>
          <p:nvPr/>
        </p:nvSpPr>
        <p:spPr>
          <a:xfrm rot="3199200">
            <a:off x="2980440" y="37818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6" name="CustomShape 343"/>
          <p:cNvSpPr/>
          <p:nvPr/>
        </p:nvSpPr>
        <p:spPr>
          <a:xfrm rot="13999200">
            <a:off x="3101400" y="37364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47" name="CustomShape 344"/>
          <p:cNvSpPr/>
          <p:nvPr/>
        </p:nvSpPr>
        <p:spPr>
          <a:xfrm rot="13999200">
            <a:off x="3000600" y="3802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48" name="CustomShape 345"/>
          <p:cNvSpPr/>
          <p:nvPr/>
        </p:nvSpPr>
        <p:spPr>
          <a:xfrm rot="13999200">
            <a:off x="3083400" y="37166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49" name="CustomShape 346"/>
          <p:cNvSpPr/>
          <p:nvPr/>
        </p:nvSpPr>
        <p:spPr>
          <a:xfrm rot="3199200">
            <a:off x="2939400" y="3727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0" name="CustomShape 347"/>
          <p:cNvSpPr/>
          <p:nvPr/>
        </p:nvSpPr>
        <p:spPr>
          <a:xfrm rot="13999200">
            <a:off x="3060360" y="36817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51" name="CustomShape 348"/>
          <p:cNvSpPr/>
          <p:nvPr/>
        </p:nvSpPr>
        <p:spPr>
          <a:xfrm rot="13999200">
            <a:off x="2959560" y="3747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52" name="CustomShape 349"/>
          <p:cNvSpPr/>
          <p:nvPr/>
        </p:nvSpPr>
        <p:spPr>
          <a:xfrm rot="13999200">
            <a:off x="3042720" y="36619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3" name="CustomShape 350"/>
          <p:cNvSpPr/>
          <p:nvPr/>
        </p:nvSpPr>
        <p:spPr>
          <a:xfrm rot="3793800">
            <a:off x="2886840" y="3649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4" name="CustomShape 351"/>
          <p:cNvSpPr/>
          <p:nvPr/>
        </p:nvSpPr>
        <p:spPr>
          <a:xfrm rot="14593800">
            <a:off x="3012840" y="36252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55" name="CustomShape 352"/>
          <p:cNvSpPr/>
          <p:nvPr/>
        </p:nvSpPr>
        <p:spPr>
          <a:xfrm rot="14593800">
            <a:off x="2901960" y="36709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56" name="CustomShape 353"/>
          <p:cNvSpPr/>
          <p:nvPr/>
        </p:nvSpPr>
        <p:spPr>
          <a:xfrm rot="14593800">
            <a:off x="2999880" y="3602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7" name="CustomShape 354"/>
          <p:cNvSpPr/>
          <p:nvPr/>
        </p:nvSpPr>
        <p:spPr>
          <a:xfrm rot="3793800">
            <a:off x="2856240" y="35884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58" name="CustomShape 355"/>
          <p:cNvSpPr/>
          <p:nvPr/>
        </p:nvSpPr>
        <p:spPr>
          <a:xfrm rot="14593800">
            <a:off x="2981880" y="35643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59" name="CustomShape 356"/>
          <p:cNvSpPr/>
          <p:nvPr/>
        </p:nvSpPr>
        <p:spPr>
          <a:xfrm rot="14593800">
            <a:off x="2871000" y="36100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60" name="CustomShape 357"/>
          <p:cNvSpPr/>
          <p:nvPr/>
        </p:nvSpPr>
        <p:spPr>
          <a:xfrm rot="14593800">
            <a:off x="2968920" y="3541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1" name="CustomShape 358"/>
          <p:cNvSpPr/>
          <p:nvPr/>
        </p:nvSpPr>
        <p:spPr>
          <a:xfrm rot="640800">
            <a:off x="3144960" y="38804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2" name="CustomShape 359"/>
          <p:cNvSpPr/>
          <p:nvPr/>
        </p:nvSpPr>
        <p:spPr>
          <a:xfrm rot="11440800">
            <a:off x="3225600" y="38152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63" name="CustomShape 360"/>
          <p:cNvSpPr/>
          <p:nvPr/>
        </p:nvSpPr>
        <p:spPr>
          <a:xfrm rot="11440800">
            <a:off x="3207600" y="3888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64" name="CustomShape 361"/>
          <p:cNvSpPr/>
          <p:nvPr/>
        </p:nvSpPr>
        <p:spPr>
          <a:xfrm rot="11440800">
            <a:off x="3173040" y="38088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5" name="CustomShape 362"/>
          <p:cNvSpPr/>
          <p:nvPr/>
        </p:nvSpPr>
        <p:spPr>
          <a:xfrm rot="640800">
            <a:off x="3035880" y="38599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6" name="CustomShape 363"/>
          <p:cNvSpPr/>
          <p:nvPr/>
        </p:nvSpPr>
        <p:spPr>
          <a:xfrm rot="11440800">
            <a:off x="3116880" y="37947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67" name="CustomShape 364"/>
          <p:cNvSpPr/>
          <p:nvPr/>
        </p:nvSpPr>
        <p:spPr>
          <a:xfrm rot="11440800">
            <a:off x="3098520" y="3867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68" name="CustomShape 365"/>
          <p:cNvSpPr/>
          <p:nvPr/>
        </p:nvSpPr>
        <p:spPr>
          <a:xfrm rot="11440800">
            <a:off x="3064320" y="37882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69" name="CustomShape 366"/>
          <p:cNvSpPr/>
          <p:nvPr/>
        </p:nvSpPr>
        <p:spPr>
          <a:xfrm rot="20462400">
            <a:off x="3296160" y="3841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0" name="CustomShape 367"/>
          <p:cNvSpPr/>
          <p:nvPr/>
        </p:nvSpPr>
        <p:spPr>
          <a:xfrm rot="9662400">
            <a:off x="3336840" y="3744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71" name="CustomShape 368"/>
          <p:cNvSpPr/>
          <p:nvPr/>
        </p:nvSpPr>
        <p:spPr>
          <a:xfrm rot="9662400">
            <a:off x="3359520" y="3822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72" name="CustomShape 369"/>
          <p:cNvSpPr/>
          <p:nvPr/>
        </p:nvSpPr>
        <p:spPr>
          <a:xfrm rot="9662400">
            <a:off x="3285360" y="376488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3" name="CustomShape 370"/>
          <p:cNvSpPr/>
          <p:nvPr/>
        </p:nvSpPr>
        <p:spPr>
          <a:xfrm rot="20462400">
            <a:off x="3191400" y="3877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4" name="CustomShape 371"/>
          <p:cNvSpPr/>
          <p:nvPr/>
        </p:nvSpPr>
        <p:spPr>
          <a:xfrm rot="9662400">
            <a:off x="3232080" y="37800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75" name="CustomShape 372"/>
          <p:cNvSpPr/>
          <p:nvPr/>
        </p:nvSpPr>
        <p:spPr>
          <a:xfrm rot="9662400">
            <a:off x="3254760" y="3859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76" name="CustomShape 373"/>
          <p:cNvSpPr/>
          <p:nvPr/>
        </p:nvSpPr>
        <p:spPr>
          <a:xfrm rot="9662400">
            <a:off x="3180240" y="380088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7" name="CustomShape 374"/>
          <p:cNvSpPr/>
          <p:nvPr/>
        </p:nvSpPr>
        <p:spPr>
          <a:xfrm rot="20926800">
            <a:off x="3477240" y="37882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78" name="CustomShape 375"/>
          <p:cNvSpPr/>
          <p:nvPr/>
        </p:nvSpPr>
        <p:spPr>
          <a:xfrm rot="10126800">
            <a:off x="3529800" y="3697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79" name="CustomShape 376"/>
          <p:cNvSpPr/>
          <p:nvPr/>
        </p:nvSpPr>
        <p:spPr>
          <a:xfrm rot="10126800">
            <a:off x="3541320" y="37767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80" name="CustomShape 377"/>
          <p:cNvSpPr/>
          <p:nvPr/>
        </p:nvSpPr>
        <p:spPr>
          <a:xfrm rot="10126800">
            <a:off x="3476520" y="37112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1" name="CustomShape 378"/>
          <p:cNvSpPr/>
          <p:nvPr/>
        </p:nvSpPr>
        <p:spPr>
          <a:xfrm rot="20926800">
            <a:off x="3368520" y="38098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2" name="CustomShape 379"/>
          <p:cNvSpPr/>
          <p:nvPr/>
        </p:nvSpPr>
        <p:spPr>
          <a:xfrm rot="10126800">
            <a:off x="3421080" y="3718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83" name="CustomShape 380"/>
          <p:cNvSpPr/>
          <p:nvPr/>
        </p:nvSpPr>
        <p:spPr>
          <a:xfrm rot="10126800">
            <a:off x="3432600" y="3798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84" name="CustomShape 381"/>
          <p:cNvSpPr/>
          <p:nvPr/>
        </p:nvSpPr>
        <p:spPr>
          <a:xfrm rot="10126800">
            <a:off x="3367800" y="37328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5" name="CustomShape 382"/>
          <p:cNvSpPr/>
          <p:nvPr/>
        </p:nvSpPr>
        <p:spPr>
          <a:xfrm rot="21401400">
            <a:off x="3672360" y="37692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6" name="CustomShape 383"/>
          <p:cNvSpPr/>
          <p:nvPr/>
        </p:nvSpPr>
        <p:spPr>
          <a:xfrm rot="10601400">
            <a:off x="3736440" y="36864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87" name="CustomShape 384"/>
          <p:cNvSpPr/>
          <p:nvPr/>
        </p:nvSpPr>
        <p:spPr>
          <a:xfrm rot="10601400">
            <a:off x="3737160" y="37645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88" name="CustomShape 385"/>
          <p:cNvSpPr/>
          <p:nvPr/>
        </p:nvSpPr>
        <p:spPr>
          <a:xfrm rot="10601400">
            <a:off x="3682440" y="369252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89" name="CustomShape 386"/>
          <p:cNvSpPr/>
          <p:nvPr/>
        </p:nvSpPr>
        <p:spPr>
          <a:xfrm rot="21401400">
            <a:off x="3561480" y="37753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0" name="CustomShape 387"/>
          <p:cNvSpPr/>
          <p:nvPr/>
        </p:nvSpPr>
        <p:spPr>
          <a:xfrm rot="10601400">
            <a:off x="3625560" y="36925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91" name="CustomShape 388"/>
          <p:cNvSpPr/>
          <p:nvPr/>
        </p:nvSpPr>
        <p:spPr>
          <a:xfrm rot="10601400">
            <a:off x="3626280" y="3771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92" name="CustomShape 389"/>
          <p:cNvSpPr/>
          <p:nvPr/>
        </p:nvSpPr>
        <p:spPr>
          <a:xfrm rot="10601400">
            <a:off x="3571560" y="369900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3" name="CustomShape 390"/>
          <p:cNvSpPr/>
          <p:nvPr/>
        </p:nvSpPr>
        <p:spPr>
          <a:xfrm rot="1023000">
            <a:off x="3853080" y="37922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4" name="CustomShape 391"/>
          <p:cNvSpPr/>
          <p:nvPr/>
        </p:nvSpPr>
        <p:spPr>
          <a:xfrm rot="11823600">
            <a:off x="3940200" y="37364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95" name="CustomShape 392"/>
          <p:cNvSpPr/>
          <p:nvPr/>
        </p:nvSpPr>
        <p:spPr>
          <a:xfrm rot="11823600">
            <a:off x="3913920" y="3805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296" name="CustomShape 393"/>
          <p:cNvSpPr/>
          <p:nvPr/>
        </p:nvSpPr>
        <p:spPr>
          <a:xfrm rot="11823600">
            <a:off x="3889080" y="37245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7" name="CustomShape 394"/>
          <p:cNvSpPr/>
          <p:nvPr/>
        </p:nvSpPr>
        <p:spPr>
          <a:xfrm rot="1023000">
            <a:off x="3747240" y="3759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298" name="CustomShape 395"/>
          <p:cNvSpPr/>
          <p:nvPr/>
        </p:nvSpPr>
        <p:spPr>
          <a:xfrm rot="11823600">
            <a:off x="3834000" y="37040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299" name="CustomShape 396"/>
          <p:cNvSpPr/>
          <p:nvPr/>
        </p:nvSpPr>
        <p:spPr>
          <a:xfrm rot="11823600">
            <a:off x="3807720" y="37731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00" name="CustomShape 397"/>
          <p:cNvSpPr/>
          <p:nvPr/>
        </p:nvSpPr>
        <p:spPr>
          <a:xfrm rot="11823600">
            <a:off x="3782880" y="36921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1" name="CustomShape 398"/>
          <p:cNvSpPr/>
          <p:nvPr/>
        </p:nvSpPr>
        <p:spPr>
          <a:xfrm rot="2275800">
            <a:off x="4014360" y="38480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2" name="CustomShape 399"/>
          <p:cNvSpPr/>
          <p:nvPr/>
        </p:nvSpPr>
        <p:spPr>
          <a:xfrm rot="13075800">
            <a:off x="4114080" y="3826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03" name="CustomShape 400"/>
          <p:cNvSpPr/>
          <p:nvPr/>
        </p:nvSpPr>
        <p:spPr>
          <a:xfrm rot="13075800">
            <a:off x="4065120" y="3876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04" name="CustomShape 401"/>
          <p:cNvSpPr/>
          <p:nvPr/>
        </p:nvSpPr>
        <p:spPr>
          <a:xfrm rot="13075800">
            <a:off x="4071960" y="37972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5" name="CustomShape 402"/>
          <p:cNvSpPr/>
          <p:nvPr/>
        </p:nvSpPr>
        <p:spPr>
          <a:xfrm rot="2275800">
            <a:off x="3926880" y="3779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6" name="CustomShape 403"/>
          <p:cNvSpPr/>
          <p:nvPr/>
        </p:nvSpPr>
        <p:spPr>
          <a:xfrm rot="13075800">
            <a:off x="4026600" y="37587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07" name="CustomShape 404"/>
          <p:cNvSpPr/>
          <p:nvPr/>
        </p:nvSpPr>
        <p:spPr>
          <a:xfrm rot="13075800">
            <a:off x="3977640" y="3808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08" name="CustomShape 405"/>
          <p:cNvSpPr/>
          <p:nvPr/>
        </p:nvSpPr>
        <p:spPr>
          <a:xfrm rot="13075800">
            <a:off x="3984480" y="37292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09" name="CustomShape 406"/>
          <p:cNvSpPr/>
          <p:nvPr/>
        </p:nvSpPr>
        <p:spPr>
          <a:xfrm rot="3243600">
            <a:off x="4143600" y="3919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0" name="CustomShape 407"/>
          <p:cNvSpPr/>
          <p:nvPr/>
        </p:nvSpPr>
        <p:spPr>
          <a:xfrm rot="14043600">
            <a:off x="4264920" y="38757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11" name="CustomShape 408"/>
          <p:cNvSpPr/>
          <p:nvPr/>
        </p:nvSpPr>
        <p:spPr>
          <a:xfrm rot="14043600">
            <a:off x="4163400" y="39398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12" name="CustomShape 409"/>
          <p:cNvSpPr/>
          <p:nvPr/>
        </p:nvSpPr>
        <p:spPr>
          <a:xfrm rot="14043600">
            <a:off x="4247640" y="3855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3" name="CustomShape 410"/>
          <p:cNvSpPr/>
          <p:nvPr/>
        </p:nvSpPr>
        <p:spPr>
          <a:xfrm rot="3243600">
            <a:off x="4103640" y="3864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4" name="CustomShape 411"/>
          <p:cNvSpPr/>
          <p:nvPr/>
        </p:nvSpPr>
        <p:spPr>
          <a:xfrm rot="14043600">
            <a:off x="4224960" y="38203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15" name="CustomShape 412"/>
          <p:cNvSpPr/>
          <p:nvPr/>
        </p:nvSpPr>
        <p:spPr>
          <a:xfrm rot="14043600">
            <a:off x="4123440" y="38847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16" name="CustomShape 413"/>
          <p:cNvSpPr/>
          <p:nvPr/>
        </p:nvSpPr>
        <p:spPr>
          <a:xfrm rot="14043600">
            <a:off x="4207320" y="3800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7" name="CustomShape 414"/>
          <p:cNvSpPr/>
          <p:nvPr/>
        </p:nvSpPr>
        <p:spPr>
          <a:xfrm rot="4779000">
            <a:off x="4204800" y="4006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18" name="CustomShape 415"/>
          <p:cNvSpPr/>
          <p:nvPr/>
        </p:nvSpPr>
        <p:spPr>
          <a:xfrm rot="15579000">
            <a:off x="4330080" y="401796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19" name="CustomShape 416"/>
          <p:cNvSpPr/>
          <p:nvPr/>
        </p:nvSpPr>
        <p:spPr>
          <a:xfrm rot="15579000">
            <a:off x="4210560" y="40287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20" name="CustomShape 417"/>
          <p:cNvSpPr/>
          <p:nvPr/>
        </p:nvSpPr>
        <p:spPr>
          <a:xfrm rot="15579000">
            <a:off x="4326120" y="39931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1" name="CustomShape 418"/>
          <p:cNvSpPr/>
          <p:nvPr/>
        </p:nvSpPr>
        <p:spPr>
          <a:xfrm rot="4779000">
            <a:off x="4192560" y="39391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2" name="CustomShape 419"/>
          <p:cNvSpPr/>
          <p:nvPr/>
        </p:nvSpPr>
        <p:spPr>
          <a:xfrm rot="15579000">
            <a:off x="4317840" y="39506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23" name="CustomShape 420"/>
          <p:cNvSpPr/>
          <p:nvPr/>
        </p:nvSpPr>
        <p:spPr>
          <a:xfrm rot="15579000">
            <a:off x="4198320" y="3961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24" name="CustomShape 421"/>
          <p:cNvSpPr/>
          <p:nvPr/>
        </p:nvSpPr>
        <p:spPr>
          <a:xfrm rot="15579000">
            <a:off x="4313880" y="39261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5" name="CustomShape 422"/>
          <p:cNvSpPr/>
          <p:nvPr/>
        </p:nvSpPr>
        <p:spPr>
          <a:xfrm rot="5400000">
            <a:off x="4219200" y="4121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6" name="CustomShape 423"/>
          <p:cNvSpPr/>
          <p:nvPr/>
        </p:nvSpPr>
        <p:spPr>
          <a:xfrm rot="16200000">
            <a:off x="4338720" y="41554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27" name="CustomShape 424"/>
          <p:cNvSpPr/>
          <p:nvPr/>
        </p:nvSpPr>
        <p:spPr>
          <a:xfrm rot="16200000">
            <a:off x="4219200" y="41425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28" name="CustomShape 425"/>
          <p:cNvSpPr/>
          <p:nvPr/>
        </p:nvSpPr>
        <p:spPr>
          <a:xfrm rot="16200000">
            <a:off x="4340880" y="4130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29" name="CustomShape 426"/>
          <p:cNvSpPr/>
          <p:nvPr/>
        </p:nvSpPr>
        <p:spPr>
          <a:xfrm rot="5400000">
            <a:off x="4219200" y="4052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0" name="CustomShape 427"/>
          <p:cNvSpPr/>
          <p:nvPr/>
        </p:nvSpPr>
        <p:spPr>
          <a:xfrm rot="16200000">
            <a:off x="4338720" y="40870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31" name="CustomShape 428"/>
          <p:cNvSpPr/>
          <p:nvPr/>
        </p:nvSpPr>
        <p:spPr>
          <a:xfrm rot="16200000">
            <a:off x="4219200" y="40741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32" name="CustomShape 429"/>
          <p:cNvSpPr/>
          <p:nvPr/>
        </p:nvSpPr>
        <p:spPr>
          <a:xfrm rot="16200000">
            <a:off x="4340880" y="4061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3" name="CustomShape 430"/>
          <p:cNvSpPr/>
          <p:nvPr/>
        </p:nvSpPr>
        <p:spPr>
          <a:xfrm rot="6787200">
            <a:off x="4200840" y="4212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4" name="CustomShape 431"/>
          <p:cNvSpPr/>
          <p:nvPr/>
        </p:nvSpPr>
        <p:spPr>
          <a:xfrm rot="17587200">
            <a:off x="4294080" y="429012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35" name="CustomShape 432"/>
          <p:cNvSpPr/>
          <p:nvPr/>
        </p:nvSpPr>
        <p:spPr>
          <a:xfrm rot="17587200">
            <a:off x="4189320" y="42282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36" name="CustomShape 433"/>
          <p:cNvSpPr/>
          <p:nvPr/>
        </p:nvSpPr>
        <p:spPr>
          <a:xfrm rot="17587200">
            <a:off x="4309200" y="42681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7" name="CustomShape 434"/>
          <p:cNvSpPr/>
          <p:nvPr/>
        </p:nvSpPr>
        <p:spPr>
          <a:xfrm rot="6787200">
            <a:off x="4227480" y="4149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38" name="CustomShape 435"/>
          <p:cNvSpPr/>
          <p:nvPr/>
        </p:nvSpPr>
        <p:spPr>
          <a:xfrm rot="17587200">
            <a:off x="4321080" y="422712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39" name="CustomShape 436"/>
          <p:cNvSpPr/>
          <p:nvPr/>
        </p:nvSpPr>
        <p:spPr>
          <a:xfrm rot="17587200">
            <a:off x="4215960" y="41652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40" name="CustomShape 437"/>
          <p:cNvSpPr/>
          <p:nvPr/>
        </p:nvSpPr>
        <p:spPr>
          <a:xfrm rot="17587200">
            <a:off x="4336200" y="42055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1" name="CustomShape 438"/>
          <p:cNvSpPr/>
          <p:nvPr/>
        </p:nvSpPr>
        <p:spPr>
          <a:xfrm rot="6985200">
            <a:off x="4125600" y="4337640"/>
            <a:ext cx="2952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2" name="CustomShape 439"/>
          <p:cNvSpPr/>
          <p:nvPr/>
        </p:nvSpPr>
        <p:spPr>
          <a:xfrm rot="17785200">
            <a:off x="4213800" y="44204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43" name="CustomShape 440"/>
          <p:cNvSpPr/>
          <p:nvPr/>
        </p:nvSpPr>
        <p:spPr>
          <a:xfrm rot="17785200">
            <a:off x="4112280" y="43516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44" name="CustomShape 441"/>
          <p:cNvSpPr/>
          <p:nvPr/>
        </p:nvSpPr>
        <p:spPr>
          <a:xfrm rot="17785200">
            <a:off x="4230360" y="43995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5" name="CustomShape 442"/>
          <p:cNvSpPr/>
          <p:nvPr/>
        </p:nvSpPr>
        <p:spPr>
          <a:xfrm rot="6985200">
            <a:off x="4155840" y="4276440"/>
            <a:ext cx="2952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6" name="CustomShape 443"/>
          <p:cNvSpPr/>
          <p:nvPr/>
        </p:nvSpPr>
        <p:spPr>
          <a:xfrm rot="17785200">
            <a:off x="4244040" y="43592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47" name="CustomShape 444"/>
          <p:cNvSpPr/>
          <p:nvPr/>
        </p:nvSpPr>
        <p:spPr>
          <a:xfrm rot="17785200">
            <a:off x="4142880" y="42908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48" name="CustomShape 445"/>
          <p:cNvSpPr/>
          <p:nvPr/>
        </p:nvSpPr>
        <p:spPr>
          <a:xfrm rot="17785200">
            <a:off x="4260600" y="43387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49" name="CustomShape 446"/>
          <p:cNvSpPr/>
          <p:nvPr/>
        </p:nvSpPr>
        <p:spPr>
          <a:xfrm rot="8580000">
            <a:off x="4013280" y="44654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0" name="CustomShape 447"/>
          <p:cNvSpPr/>
          <p:nvPr/>
        </p:nvSpPr>
        <p:spPr>
          <a:xfrm rot="19380000">
            <a:off x="4003200" y="45608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51" name="CustomShape 448"/>
          <p:cNvSpPr/>
          <p:nvPr/>
        </p:nvSpPr>
        <p:spPr>
          <a:xfrm rot="19380000">
            <a:off x="3983760" y="44859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52" name="CustomShape 449"/>
          <p:cNvSpPr/>
          <p:nvPr/>
        </p:nvSpPr>
        <p:spPr>
          <a:xfrm rot="19380000">
            <a:off x="4047120" y="4534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3" name="CustomShape 450"/>
          <p:cNvSpPr/>
          <p:nvPr/>
        </p:nvSpPr>
        <p:spPr>
          <a:xfrm rot="8580000">
            <a:off x="4101840" y="4398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4" name="CustomShape 451"/>
          <p:cNvSpPr/>
          <p:nvPr/>
        </p:nvSpPr>
        <p:spPr>
          <a:xfrm rot="19380000">
            <a:off x="4091760" y="4494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55" name="CustomShape 452"/>
          <p:cNvSpPr/>
          <p:nvPr/>
        </p:nvSpPr>
        <p:spPr>
          <a:xfrm rot="19380000">
            <a:off x="4072320" y="4419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56" name="CustomShape 453"/>
          <p:cNvSpPr/>
          <p:nvPr/>
        </p:nvSpPr>
        <p:spPr>
          <a:xfrm rot="19380000">
            <a:off x="4135680" y="44679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7" name="CustomShape 454"/>
          <p:cNvSpPr/>
          <p:nvPr/>
        </p:nvSpPr>
        <p:spPr>
          <a:xfrm rot="10446600">
            <a:off x="3850200" y="45025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58" name="CustomShape 455"/>
          <p:cNvSpPr/>
          <p:nvPr/>
        </p:nvSpPr>
        <p:spPr>
          <a:xfrm rot="21246600">
            <a:off x="3789360" y="45784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59" name="CustomShape 456"/>
          <p:cNvSpPr/>
          <p:nvPr/>
        </p:nvSpPr>
        <p:spPr>
          <a:xfrm rot="21246600">
            <a:off x="3813120" y="4497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60" name="CustomShape 457"/>
          <p:cNvSpPr/>
          <p:nvPr/>
        </p:nvSpPr>
        <p:spPr>
          <a:xfrm rot="21246600">
            <a:off x="3843360" y="4579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1" name="CustomShape 458"/>
          <p:cNvSpPr/>
          <p:nvPr/>
        </p:nvSpPr>
        <p:spPr>
          <a:xfrm rot="10446600">
            <a:off x="3960720" y="44910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2" name="CustomShape 459"/>
          <p:cNvSpPr/>
          <p:nvPr/>
        </p:nvSpPr>
        <p:spPr>
          <a:xfrm rot="21246600">
            <a:off x="3899520" y="45669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63" name="CustomShape 460"/>
          <p:cNvSpPr/>
          <p:nvPr/>
        </p:nvSpPr>
        <p:spPr>
          <a:xfrm rot="21246600">
            <a:off x="3923280" y="44856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64" name="CustomShape 461"/>
          <p:cNvSpPr/>
          <p:nvPr/>
        </p:nvSpPr>
        <p:spPr>
          <a:xfrm rot="21246600">
            <a:off x="3953520" y="45680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5" name="CustomShape 462"/>
          <p:cNvSpPr/>
          <p:nvPr/>
        </p:nvSpPr>
        <p:spPr>
          <a:xfrm rot="9057000">
            <a:off x="3657600" y="45360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6" name="CustomShape 463"/>
          <p:cNvSpPr/>
          <p:nvPr/>
        </p:nvSpPr>
        <p:spPr>
          <a:xfrm rot="19857000">
            <a:off x="3633840" y="4629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67" name="CustomShape 464"/>
          <p:cNvSpPr/>
          <p:nvPr/>
        </p:nvSpPr>
        <p:spPr>
          <a:xfrm rot="19857000">
            <a:off x="3624840" y="4550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68" name="CustomShape 465"/>
          <p:cNvSpPr/>
          <p:nvPr/>
        </p:nvSpPr>
        <p:spPr>
          <a:xfrm rot="19857000">
            <a:off x="3681720" y="460944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69" name="CustomShape 466"/>
          <p:cNvSpPr/>
          <p:nvPr/>
        </p:nvSpPr>
        <p:spPr>
          <a:xfrm rot="9057000">
            <a:off x="3754800" y="4482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0" name="CustomShape 467"/>
          <p:cNvSpPr/>
          <p:nvPr/>
        </p:nvSpPr>
        <p:spPr>
          <a:xfrm rot="19857000">
            <a:off x="3730680" y="4575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71" name="CustomShape 468"/>
          <p:cNvSpPr/>
          <p:nvPr/>
        </p:nvSpPr>
        <p:spPr>
          <a:xfrm rot="19857000">
            <a:off x="3721680" y="4496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72" name="CustomShape 469"/>
          <p:cNvSpPr/>
          <p:nvPr/>
        </p:nvSpPr>
        <p:spPr>
          <a:xfrm rot="19857000">
            <a:off x="3778560" y="455544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3" name="CustomShape 470"/>
          <p:cNvSpPr/>
          <p:nvPr/>
        </p:nvSpPr>
        <p:spPr>
          <a:xfrm rot="7254000">
            <a:off x="3478680" y="45788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4" name="CustomShape 471"/>
          <p:cNvSpPr/>
          <p:nvPr/>
        </p:nvSpPr>
        <p:spPr>
          <a:xfrm rot="18054000">
            <a:off x="3559320" y="46681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75" name="CustomShape 472"/>
          <p:cNvSpPr/>
          <p:nvPr/>
        </p:nvSpPr>
        <p:spPr>
          <a:xfrm rot="18054000">
            <a:off x="3463920" y="45914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76" name="CustomShape 473"/>
          <p:cNvSpPr/>
          <p:nvPr/>
        </p:nvSpPr>
        <p:spPr>
          <a:xfrm rot="18054000">
            <a:off x="3578400" y="4649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7" name="CustomShape 474"/>
          <p:cNvSpPr/>
          <p:nvPr/>
        </p:nvSpPr>
        <p:spPr>
          <a:xfrm rot="7254000">
            <a:off x="3513600" y="45201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78" name="CustomShape 475"/>
          <p:cNvSpPr/>
          <p:nvPr/>
        </p:nvSpPr>
        <p:spPr>
          <a:xfrm rot="18054000">
            <a:off x="3594240" y="46094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79" name="CustomShape 476"/>
          <p:cNvSpPr/>
          <p:nvPr/>
        </p:nvSpPr>
        <p:spPr>
          <a:xfrm rot="18054000">
            <a:off x="3498840" y="45327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80" name="CustomShape 477"/>
          <p:cNvSpPr/>
          <p:nvPr/>
        </p:nvSpPr>
        <p:spPr>
          <a:xfrm rot="18054000">
            <a:off x="3613680" y="4590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1" name="CustomShape 478"/>
          <p:cNvSpPr/>
          <p:nvPr/>
        </p:nvSpPr>
        <p:spPr>
          <a:xfrm rot="4717800">
            <a:off x="3501720" y="4708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2" name="CustomShape 479"/>
          <p:cNvSpPr/>
          <p:nvPr/>
        </p:nvSpPr>
        <p:spPr>
          <a:xfrm rot="15517800">
            <a:off x="3627360" y="47178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83" name="CustomShape 480"/>
          <p:cNvSpPr/>
          <p:nvPr/>
        </p:nvSpPr>
        <p:spPr>
          <a:xfrm rot="15517800">
            <a:off x="3508200" y="47304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84" name="CustomShape 481"/>
          <p:cNvSpPr/>
          <p:nvPr/>
        </p:nvSpPr>
        <p:spPr>
          <a:xfrm rot="15517800">
            <a:off x="3623040" y="4692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5" name="CustomShape 482"/>
          <p:cNvSpPr/>
          <p:nvPr/>
        </p:nvSpPr>
        <p:spPr>
          <a:xfrm rot="4717800">
            <a:off x="3488040" y="4640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6" name="CustomShape 483"/>
          <p:cNvSpPr/>
          <p:nvPr/>
        </p:nvSpPr>
        <p:spPr>
          <a:xfrm rot="15517800">
            <a:off x="3613680" y="46504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87" name="CustomShape 484"/>
          <p:cNvSpPr/>
          <p:nvPr/>
        </p:nvSpPr>
        <p:spPr>
          <a:xfrm rot="15517800">
            <a:off x="3494880" y="46630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88" name="CustomShape 485"/>
          <p:cNvSpPr/>
          <p:nvPr/>
        </p:nvSpPr>
        <p:spPr>
          <a:xfrm rot="15517800">
            <a:off x="3609720" y="4625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89" name="CustomShape 486"/>
          <p:cNvSpPr/>
          <p:nvPr/>
        </p:nvSpPr>
        <p:spPr>
          <a:xfrm rot="3007200">
            <a:off x="3610440" y="4807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0" name="CustomShape 487"/>
          <p:cNvSpPr/>
          <p:nvPr/>
        </p:nvSpPr>
        <p:spPr>
          <a:xfrm rot="13807200">
            <a:off x="3728880" y="47548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91" name="CustomShape 488"/>
          <p:cNvSpPr/>
          <p:nvPr/>
        </p:nvSpPr>
        <p:spPr>
          <a:xfrm rot="13807200">
            <a:off x="3632400" y="48261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92" name="CustomShape 489"/>
          <p:cNvSpPr/>
          <p:nvPr/>
        </p:nvSpPr>
        <p:spPr>
          <a:xfrm rot="13807200">
            <a:off x="3709440" y="47361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3" name="CustomShape 490"/>
          <p:cNvSpPr/>
          <p:nvPr/>
        </p:nvSpPr>
        <p:spPr>
          <a:xfrm rot="3007200">
            <a:off x="3566520" y="4754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4" name="CustomShape 491"/>
          <p:cNvSpPr/>
          <p:nvPr/>
        </p:nvSpPr>
        <p:spPr>
          <a:xfrm rot="13807200">
            <a:off x="3684960" y="470232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95" name="CustomShape 492"/>
          <p:cNvSpPr/>
          <p:nvPr/>
        </p:nvSpPr>
        <p:spPr>
          <a:xfrm rot="13807200">
            <a:off x="3588480" y="47739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396" name="CustomShape 493"/>
          <p:cNvSpPr/>
          <p:nvPr/>
        </p:nvSpPr>
        <p:spPr>
          <a:xfrm rot="13807200">
            <a:off x="3665520" y="4683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7" name="CustomShape 494"/>
          <p:cNvSpPr/>
          <p:nvPr/>
        </p:nvSpPr>
        <p:spPr>
          <a:xfrm rot="3007200">
            <a:off x="3742560" y="4915440"/>
            <a:ext cx="2952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398" name="CustomShape 495"/>
          <p:cNvSpPr/>
          <p:nvPr/>
        </p:nvSpPr>
        <p:spPr>
          <a:xfrm rot="13807200">
            <a:off x="3860640" y="48632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399" name="CustomShape 496"/>
          <p:cNvSpPr/>
          <p:nvPr/>
        </p:nvSpPr>
        <p:spPr>
          <a:xfrm rot="13807200">
            <a:off x="3764160" y="49345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00" name="CustomShape 497"/>
          <p:cNvSpPr/>
          <p:nvPr/>
        </p:nvSpPr>
        <p:spPr>
          <a:xfrm rot="13807200">
            <a:off x="3841200" y="4844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1" name="CustomShape 498"/>
          <p:cNvSpPr/>
          <p:nvPr/>
        </p:nvSpPr>
        <p:spPr>
          <a:xfrm rot="3007200">
            <a:off x="3698640" y="4863240"/>
            <a:ext cx="2952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2" name="CustomShape 499"/>
          <p:cNvSpPr/>
          <p:nvPr/>
        </p:nvSpPr>
        <p:spPr>
          <a:xfrm rot="13807200">
            <a:off x="3817080" y="48110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03" name="CustomShape 500"/>
          <p:cNvSpPr/>
          <p:nvPr/>
        </p:nvSpPr>
        <p:spPr>
          <a:xfrm rot="13807200">
            <a:off x="3720600" y="4882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04" name="CustomShape 501"/>
          <p:cNvSpPr/>
          <p:nvPr/>
        </p:nvSpPr>
        <p:spPr>
          <a:xfrm rot="13807200">
            <a:off x="3797640" y="47923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5" name="CustomShape 502"/>
          <p:cNvSpPr/>
          <p:nvPr/>
        </p:nvSpPr>
        <p:spPr>
          <a:xfrm rot="3007200">
            <a:off x="3890160" y="5013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6" name="CustomShape 503"/>
          <p:cNvSpPr/>
          <p:nvPr/>
        </p:nvSpPr>
        <p:spPr>
          <a:xfrm rot="13807200">
            <a:off x="4008960" y="496044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07" name="CustomShape 504"/>
          <p:cNvSpPr/>
          <p:nvPr/>
        </p:nvSpPr>
        <p:spPr>
          <a:xfrm rot="13807200">
            <a:off x="3912120" y="50320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08" name="CustomShape 505"/>
          <p:cNvSpPr/>
          <p:nvPr/>
        </p:nvSpPr>
        <p:spPr>
          <a:xfrm rot="13807200">
            <a:off x="3989520" y="494172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09" name="CustomShape 506"/>
          <p:cNvSpPr/>
          <p:nvPr/>
        </p:nvSpPr>
        <p:spPr>
          <a:xfrm rot="3007200">
            <a:off x="3846240" y="4960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0" name="CustomShape 507"/>
          <p:cNvSpPr/>
          <p:nvPr/>
        </p:nvSpPr>
        <p:spPr>
          <a:xfrm rot="13807200">
            <a:off x="3965040" y="4907880"/>
            <a:ext cx="29880" cy="17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11" name="CustomShape 508"/>
          <p:cNvSpPr/>
          <p:nvPr/>
        </p:nvSpPr>
        <p:spPr>
          <a:xfrm rot="13807200">
            <a:off x="3868200" y="49798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12" name="CustomShape 509"/>
          <p:cNvSpPr/>
          <p:nvPr/>
        </p:nvSpPr>
        <p:spPr>
          <a:xfrm rot="13807200">
            <a:off x="3945600" y="4889160"/>
            <a:ext cx="29880" cy="1587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3" name="CustomShape 510"/>
          <p:cNvSpPr/>
          <p:nvPr/>
        </p:nvSpPr>
        <p:spPr>
          <a:xfrm rot="2875200">
            <a:off x="4041360" y="5108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4" name="CustomShape 511"/>
          <p:cNvSpPr/>
          <p:nvPr/>
        </p:nvSpPr>
        <p:spPr>
          <a:xfrm rot="13675200">
            <a:off x="4158000" y="50511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15" name="CustomShape 512"/>
          <p:cNvSpPr/>
          <p:nvPr/>
        </p:nvSpPr>
        <p:spPr>
          <a:xfrm rot="13675200">
            <a:off x="4064400" y="512676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16" name="CustomShape 513"/>
          <p:cNvSpPr/>
          <p:nvPr/>
        </p:nvSpPr>
        <p:spPr>
          <a:xfrm rot="13675200">
            <a:off x="4137480" y="50328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7" name="CustomShape 514"/>
          <p:cNvSpPr/>
          <p:nvPr/>
        </p:nvSpPr>
        <p:spPr>
          <a:xfrm rot="2875200">
            <a:off x="3995640" y="5057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18" name="CustomShape 515"/>
          <p:cNvSpPr/>
          <p:nvPr/>
        </p:nvSpPr>
        <p:spPr>
          <a:xfrm rot="13675200">
            <a:off x="4112280" y="50004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19" name="CustomShape 516"/>
          <p:cNvSpPr/>
          <p:nvPr/>
        </p:nvSpPr>
        <p:spPr>
          <a:xfrm rot="13675200">
            <a:off x="4018320" y="5076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20" name="CustomShape 517"/>
          <p:cNvSpPr/>
          <p:nvPr/>
        </p:nvSpPr>
        <p:spPr>
          <a:xfrm rot="13675200">
            <a:off x="4091400" y="4982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1" name="CustomShape 518"/>
          <p:cNvSpPr/>
          <p:nvPr/>
        </p:nvSpPr>
        <p:spPr>
          <a:xfrm rot="2512800">
            <a:off x="4206600" y="52264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2" name="CustomShape 519"/>
          <p:cNvSpPr/>
          <p:nvPr/>
        </p:nvSpPr>
        <p:spPr>
          <a:xfrm rot="13312800">
            <a:off x="4307040" y="52117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23" name="CustomShape 520"/>
          <p:cNvSpPr/>
          <p:nvPr/>
        </p:nvSpPr>
        <p:spPr>
          <a:xfrm rot="13312800">
            <a:off x="4255200" y="52574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24" name="CustomShape 521"/>
          <p:cNvSpPr/>
          <p:nvPr/>
        </p:nvSpPr>
        <p:spPr>
          <a:xfrm rot="13312800">
            <a:off x="4268160" y="517932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5" name="CustomShape 522"/>
          <p:cNvSpPr/>
          <p:nvPr/>
        </p:nvSpPr>
        <p:spPr>
          <a:xfrm rot="2512800">
            <a:off x="4124160" y="51523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6" name="CustomShape 523"/>
          <p:cNvSpPr/>
          <p:nvPr/>
        </p:nvSpPr>
        <p:spPr>
          <a:xfrm rot="13312800">
            <a:off x="4224600" y="51375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27" name="CustomShape 524"/>
          <p:cNvSpPr/>
          <p:nvPr/>
        </p:nvSpPr>
        <p:spPr>
          <a:xfrm rot="13312800">
            <a:off x="4172760" y="51832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28" name="CustomShape 525"/>
          <p:cNvSpPr/>
          <p:nvPr/>
        </p:nvSpPr>
        <p:spPr>
          <a:xfrm rot="13312800">
            <a:off x="4185720" y="510516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29" name="CustomShape 526"/>
          <p:cNvSpPr/>
          <p:nvPr/>
        </p:nvSpPr>
        <p:spPr>
          <a:xfrm rot="2512800">
            <a:off x="4367880" y="5319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0" name="CustomShape 527"/>
          <p:cNvSpPr/>
          <p:nvPr/>
        </p:nvSpPr>
        <p:spPr>
          <a:xfrm rot="13312800">
            <a:off x="4468680" y="53049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31" name="CustomShape 528"/>
          <p:cNvSpPr/>
          <p:nvPr/>
        </p:nvSpPr>
        <p:spPr>
          <a:xfrm rot="13312800">
            <a:off x="4416480" y="53503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32" name="CustomShape 529"/>
          <p:cNvSpPr/>
          <p:nvPr/>
        </p:nvSpPr>
        <p:spPr>
          <a:xfrm rot="13312800">
            <a:off x="4429080" y="52725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3" name="CustomShape 530"/>
          <p:cNvSpPr/>
          <p:nvPr/>
        </p:nvSpPr>
        <p:spPr>
          <a:xfrm rot="2512800">
            <a:off x="4285440" y="52455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4" name="CustomShape 531"/>
          <p:cNvSpPr/>
          <p:nvPr/>
        </p:nvSpPr>
        <p:spPr>
          <a:xfrm rot="13312800">
            <a:off x="4385880" y="5230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35" name="CustomShape 532"/>
          <p:cNvSpPr/>
          <p:nvPr/>
        </p:nvSpPr>
        <p:spPr>
          <a:xfrm rot="13312800">
            <a:off x="4334040" y="52765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36" name="CustomShape 533"/>
          <p:cNvSpPr/>
          <p:nvPr/>
        </p:nvSpPr>
        <p:spPr>
          <a:xfrm rot="13312800">
            <a:off x="4346640" y="51987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7" name="CustomShape 534"/>
          <p:cNvSpPr/>
          <p:nvPr/>
        </p:nvSpPr>
        <p:spPr>
          <a:xfrm rot="2146800">
            <a:off x="4536720" y="5408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38" name="CustomShape 535"/>
          <p:cNvSpPr/>
          <p:nvPr/>
        </p:nvSpPr>
        <p:spPr>
          <a:xfrm rot="12946800">
            <a:off x="4635360" y="53830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39" name="CustomShape 536"/>
          <p:cNvSpPr/>
          <p:nvPr/>
        </p:nvSpPr>
        <p:spPr>
          <a:xfrm rot="12946800">
            <a:off x="4588920" y="54356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40" name="CustomShape 537"/>
          <p:cNvSpPr/>
          <p:nvPr/>
        </p:nvSpPr>
        <p:spPr>
          <a:xfrm rot="12946800">
            <a:off x="4592520" y="53557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1" name="CustomShape 538"/>
          <p:cNvSpPr/>
          <p:nvPr/>
        </p:nvSpPr>
        <p:spPr>
          <a:xfrm rot="2146800">
            <a:off x="4446720" y="5343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2" name="CustomShape 539"/>
          <p:cNvSpPr/>
          <p:nvPr/>
        </p:nvSpPr>
        <p:spPr>
          <a:xfrm rot="12946800">
            <a:off x="4545360" y="53182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43" name="CustomShape 540"/>
          <p:cNvSpPr/>
          <p:nvPr/>
        </p:nvSpPr>
        <p:spPr>
          <a:xfrm rot="12946800">
            <a:off x="4498920" y="5370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44" name="CustomShape 541"/>
          <p:cNvSpPr/>
          <p:nvPr/>
        </p:nvSpPr>
        <p:spPr>
          <a:xfrm rot="12946800">
            <a:off x="4502520" y="5290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5" name="CustomShape 542"/>
          <p:cNvSpPr/>
          <p:nvPr/>
        </p:nvSpPr>
        <p:spPr>
          <a:xfrm rot="2146800">
            <a:off x="4703040" y="54914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6" name="CustomShape 543"/>
          <p:cNvSpPr/>
          <p:nvPr/>
        </p:nvSpPr>
        <p:spPr>
          <a:xfrm rot="12946800">
            <a:off x="4802040" y="54662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47" name="CustomShape 544"/>
          <p:cNvSpPr/>
          <p:nvPr/>
        </p:nvSpPr>
        <p:spPr>
          <a:xfrm rot="12946800">
            <a:off x="4755240" y="55188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48" name="CustomShape 545"/>
          <p:cNvSpPr/>
          <p:nvPr/>
        </p:nvSpPr>
        <p:spPr>
          <a:xfrm rot="12946800">
            <a:off x="4758840" y="54388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49" name="CustomShape 546"/>
          <p:cNvSpPr/>
          <p:nvPr/>
        </p:nvSpPr>
        <p:spPr>
          <a:xfrm rot="2146800">
            <a:off x="4613400" y="5426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0" name="CustomShape 547"/>
          <p:cNvSpPr/>
          <p:nvPr/>
        </p:nvSpPr>
        <p:spPr>
          <a:xfrm rot="12946800">
            <a:off x="4712040" y="54014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51" name="CustomShape 548"/>
          <p:cNvSpPr/>
          <p:nvPr/>
        </p:nvSpPr>
        <p:spPr>
          <a:xfrm rot="12946800">
            <a:off x="4665240" y="5454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52" name="CustomShape 549"/>
          <p:cNvSpPr/>
          <p:nvPr/>
        </p:nvSpPr>
        <p:spPr>
          <a:xfrm rot="12946800">
            <a:off x="4668840" y="53740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3" name="CustomShape 550"/>
          <p:cNvSpPr/>
          <p:nvPr/>
        </p:nvSpPr>
        <p:spPr>
          <a:xfrm rot="2146800">
            <a:off x="4870440" y="5579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4" name="CustomShape 551"/>
          <p:cNvSpPr/>
          <p:nvPr/>
        </p:nvSpPr>
        <p:spPr>
          <a:xfrm rot="12946800">
            <a:off x="4969440" y="55544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55" name="CustomShape 552"/>
          <p:cNvSpPr/>
          <p:nvPr/>
        </p:nvSpPr>
        <p:spPr>
          <a:xfrm rot="12946800">
            <a:off x="4922640" y="5607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56" name="CustomShape 553"/>
          <p:cNvSpPr/>
          <p:nvPr/>
        </p:nvSpPr>
        <p:spPr>
          <a:xfrm rot="12946800">
            <a:off x="4926240" y="55270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7" name="CustomShape 554"/>
          <p:cNvSpPr/>
          <p:nvPr/>
        </p:nvSpPr>
        <p:spPr>
          <a:xfrm rot="2146800">
            <a:off x="4780800" y="55148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58" name="CustomShape 555"/>
          <p:cNvSpPr/>
          <p:nvPr/>
        </p:nvSpPr>
        <p:spPr>
          <a:xfrm rot="12946800">
            <a:off x="4879440" y="54896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59" name="CustomShape 556"/>
          <p:cNvSpPr/>
          <p:nvPr/>
        </p:nvSpPr>
        <p:spPr>
          <a:xfrm rot="12946800">
            <a:off x="4832640" y="5542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60" name="CustomShape 557"/>
          <p:cNvSpPr/>
          <p:nvPr/>
        </p:nvSpPr>
        <p:spPr>
          <a:xfrm rot="12946800">
            <a:off x="4836240" y="54622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1" name="CustomShape 558"/>
          <p:cNvSpPr/>
          <p:nvPr/>
        </p:nvSpPr>
        <p:spPr>
          <a:xfrm rot="2080200">
            <a:off x="5050080" y="56595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2" name="CustomShape 559"/>
          <p:cNvSpPr/>
          <p:nvPr/>
        </p:nvSpPr>
        <p:spPr>
          <a:xfrm rot="12880200">
            <a:off x="5148360" y="56325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63" name="CustomShape 560"/>
          <p:cNvSpPr/>
          <p:nvPr/>
        </p:nvSpPr>
        <p:spPr>
          <a:xfrm rot="12880200">
            <a:off x="5102280" y="5685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64" name="CustomShape 561"/>
          <p:cNvSpPr/>
          <p:nvPr/>
        </p:nvSpPr>
        <p:spPr>
          <a:xfrm rot="12880200">
            <a:off x="5104800" y="5605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5" name="CustomShape 562"/>
          <p:cNvSpPr/>
          <p:nvPr/>
        </p:nvSpPr>
        <p:spPr>
          <a:xfrm rot="2080200">
            <a:off x="4958640" y="55965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6" name="CustomShape 563"/>
          <p:cNvSpPr/>
          <p:nvPr/>
        </p:nvSpPr>
        <p:spPr>
          <a:xfrm rot="12880200">
            <a:off x="5057280" y="5569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67" name="CustomShape 564"/>
          <p:cNvSpPr/>
          <p:nvPr/>
        </p:nvSpPr>
        <p:spPr>
          <a:xfrm rot="12880200">
            <a:off x="5011200" y="5622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68" name="CustomShape 565"/>
          <p:cNvSpPr/>
          <p:nvPr/>
        </p:nvSpPr>
        <p:spPr>
          <a:xfrm rot="12880200">
            <a:off x="5013720" y="55422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69" name="CustomShape 566"/>
          <p:cNvSpPr/>
          <p:nvPr/>
        </p:nvSpPr>
        <p:spPr>
          <a:xfrm rot="1780200">
            <a:off x="5235120" y="57279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0" name="CustomShape 567"/>
          <p:cNvSpPr/>
          <p:nvPr/>
        </p:nvSpPr>
        <p:spPr>
          <a:xfrm rot="12580200">
            <a:off x="5331240" y="56926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71" name="CustomShape 568"/>
          <p:cNvSpPr/>
          <p:nvPr/>
        </p:nvSpPr>
        <p:spPr>
          <a:xfrm rot="12580200">
            <a:off x="5290560" y="5751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72" name="CustomShape 569"/>
          <p:cNvSpPr/>
          <p:nvPr/>
        </p:nvSpPr>
        <p:spPr>
          <a:xfrm rot="12580200">
            <a:off x="5284800" y="566964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3" name="CustomShape 570"/>
          <p:cNvSpPr/>
          <p:nvPr/>
        </p:nvSpPr>
        <p:spPr>
          <a:xfrm rot="1780200">
            <a:off x="5139000" y="56732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4" name="CustomShape 571"/>
          <p:cNvSpPr/>
          <p:nvPr/>
        </p:nvSpPr>
        <p:spPr>
          <a:xfrm rot="12580200">
            <a:off x="5234760" y="56376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75" name="CustomShape 572"/>
          <p:cNvSpPr/>
          <p:nvPr/>
        </p:nvSpPr>
        <p:spPr>
          <a:xfrm rot="12580200">
            <a:off x="5194440" y="56962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76" name="CustomShape 573"/>
          <p:cNvSpPr/>
          <p:nvPr/>
        </p:nvSpPr>
        <p:spPr>
          <a:xfrm rot="12580200">
            <a:off x="5188680" y="5614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7" name="CustomShape 574"/>
          <p:cNvSpPr/>
          <p:nvPr/>
        </p:nvSpPr>
        <p:spPr>
          <a:xfrm rot="1780200">
            <a:off x="5428800" y="57970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78" name="CustomShape 575"/>
          <p:cNvSpPr/>
          <p:nvPr/>
        </p:nvSpPr>
        <p:spPr>
          <a:xfrm rot="12580200">
            <a:off x="5524560" y="57618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79" name="CustomShape 576"/>
          <p:cNvSpPr/>
          <p:nvPr/>
        </p:nvSpPr>
        <p:spPr>
          <a:xfrm rot="12580200">
            <a:off x="5484240" y="5820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80" name="CustomShape 577"/>
          <p:cNvSpPr/>
          <p:nvPr/>
        </p:nvSpPr>
        <p:spPr>
          <a:xfrm rot="12580200">
            <a:off x="5478840" y="573840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1" name="CustomShape 578"/>
          <p:cNvSpPr/>
          <p:nvPr/>
        </p:nvSpPr>
        <p:spPr>
          <a:xfrm rot="1780200">
            <a:off x="5332320" y="5742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2" name="CustomShape 579"/>
          <p:cNvSpPr/>
          <p:nvPr/>
        </p:nvSpPr>
        <p:spPr>
          <a:xfrm rot="12580200">
            <a:off x="5428440" y="57067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83" name="CustomShape 580"/>
          <p:cNvSpPr/>
          <p:nvPr/>
        </p:nvSpPr>
        <p:spPr>
          <a:xfrm rot="12580200">
            <a:off x="5387760" y="5765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84" name="CustomShape 581"/>
          <p:cNvSpPr/>
          <p:nvPr/>
        </p:nvSpPr>
        <p:spPr>
          <a:xfrm rot="12580200">
            <a:off x="5382360" y="568332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5" name="CustomShape 582"/>
          <p:cNvSpPr/>
          <p:nvPr/>
        </p:nvSpPr>
        <p:spPr>
          <a:xfrm rot="1348800">
            <a:off x="5633640" y="58413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6" name="CustomShape 583"/>
          <p:cNvSpPr/>
          <p:nvPr/>
        </p:nvSpPr>
        <p:spPr>
          <a:xfrm rot="12148800">
            <a:off x="5724720" y="57938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87" name="CustomShape 584"/>
          <p:cNvSpPr/>
          <p:nvPr/>
        </p:nvSpPr>
        <p:spPr>
          <a:xfrm rot="12148800">
            <a:off x="5692320" y="58590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88" name="CustomShape 585"/>
          <p:cNvSpPr/>
          <p:nvPr/>
        </p:nvSpPr>
        <p:spPr>
          <a:xfrm rot="12148800">
            <a:off x="5675760" y="57772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89" name="CustomShape 586"/>
          <p:cNvSpPr/>
          <p:nvPr/>
        </p:nvSpPr>
        <p:spPr>
          <a:xfrm rot="1348800">
            <a:off x="5531400" y="57992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0" name="CustomShape 587"/>
          <p:cNvSpPr/>
          <p:nvPr/>
        </p:nvSpPr>
        <p:spPr>
          <a:xfrm rot="12148800">
            <a:off x="5622480" y="57517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91" name="CustomShape 588"/>
          <p:cNvSpPr/>
          <p:nvPr/>
        </p:nvSpPr>
        <p:spPr>
          <a:xfrm rot="12148800">
            <a:off x="5590080" y="58165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92" name="CustomShape 589"/>
          <p:cNvSpPr/>
          <p:nvPr/>
        </p:nvSpPr>
        <p:spPr>
          <a:xfrm rot="12148800">
            <a:off x="5573160" y="57348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3" name="CustomShape 590"/>
          <p:cNvSpPr/>
          <p:nvPr/>
        </p:nvSpPr>
        <p:spPr>
          <a:xfrm rot="1348800">
            <a:off x="5835240" y="58899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4" name="CustomShape 591"/>
          <p:cNvSpPr/>
          <p:nvPr/>
        </p:nvSpPr>
        <p:spPr>
          <a:xfrm rot="12148800">
            <a:off x="5926680" y="58424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95" name="CustomShape 592"/>
          <p:cNvSpPr/>
          <p:nvPr/>
        </p:nvSpPr>
        <p:spPr>
          <a:xfrm rot="12148800">
            <a:off x="5893920" y="59076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496" name="CustomShape 593"/>
          <p:cNvSpPr/>
          <p:nvPr/>
        </p:nvSpPr>
        <p:spPr>
          <a:xfrm rot="12148800">
            <a:off x="5877360" y="58255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7" name="CustomShape 594"/>
          <p:cNvSpPr/>
          <p:nvPr/>
        </p:nvSpPr>
        <p:spPr>
          <a:xfrm rot="1348800">
            <a:off x="5733000" y="58474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498" name="CustomShape 595"/>
          <p:cNvSpPr/>
          <p:nvPr/>
        </p:nvSpPr>
        <p:spPr>
          <a:xfrm rot="12148800">
            <a:off x="5824440" y="58003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499" name="CustomShape 596"/>
          <p:cNvSpPr/>
          <p:nvPr/>
        </p:nvSpPr>
        <p:spPr>
          <a:xfrm rot="12148800">
            <a:off x="5791680" y="58651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00" name="CustomShape 597"/>
          <p:cNvSpPr/>
          <p:nvPr/>
        </p:nvSpPr>
        <p:spPr>
          <a:xfrm rot="12148800">
            <a:off x="5774760" y="57834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1" name="CustomShape 598"/>
          <p:cNvSpPr/>
          <p:nvPr/>
        </p:nvSpPr>
        <p:spPr>
          <a:xfrm rot="781200">
            <a:off x="6055560" y="5928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2" name="CustomShape 599"/>
          <p:cNvSpPr/>
          <p:nvPr/>
        </p:nvSpPr>
        <p:spPr>
          <a:xfrm rot="11581200">
            <a:off x="6139080" y="586620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03" name="CustomShape 600"/>
          <p:cNvSpPr/>
          <p:nvPr/>
        </p:nvSpPr>
        <p:spPr>
          <a:xfrm rot="11581200">
            <a:off x="6118200" y="5938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04" name="CustomShape 601"/>
          <p:cNvSpPr/>
          <p:nvPr/>
        </p:nvSpPr>
        <p:spPr>
          <a:xfrm rot="11581200">
            <a:off x="6086880" y="5857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5" name="CustomShape 602"/>
          <p:cNvSpPr/>
          <p:nvPr/>
        </p:nvSpPr>
        <p:spPr>
          <a:xfrm rot="781200">
            <a:off x="5947560" y="59032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6" name="CustomShape 603"/>
          <p:cNvSpPr/>
          <p:nvPr/>
        </p:nvSpPr>
        <p:spPr>
          <a:xfrm rot="11581200">
            <a:off x="6031080" y="58413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07" name="CustomShape 604"/>
          <p:cNvSpPr/>
          <p:nvPr/>
        </p:nvSpPr>
        <p:spPr>
          <a:xfrm rot="11581200">
            <a:off x="6009840" y="59133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08" name="CustomShape 605"/>
          <p:cNvSpPr/>
          <p:nvPr/>
        </p:nvSpPr>
        <p:spPr>
          <a:xfrm rot="11581200">
            <a:off x="5978880" y="58330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09" name="CustomShape 606"/>
          <p:cNvSpPr/>
          <p:nvPr/>
        </p:nvSpPr>
        <p:spPr>
          <a:xfrm rot="20876400">
            <a:off x="6266880" y="59446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0" name="CustomShape 607"/>
          <p:cNvSpPr/>
          <p:nvPr/>
        </p:nvSpPr>
        <p:spPr>
          <a:xfrm rot="10075800">
            <a:off x="6318360" y="5852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11" name="CustomShape 608"/>
          <p:cNvSpPr/>
          <p:nvPr/>
        </p:nvSpPr>
        <p:spPr>
          <a:xfrm rot="10075800">
            <a:off x="6331320" y="59324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12" name="CustomShape 609"/>
          <p:cNvSpPr/>
          <p:nvPr/>
        </p:nvSpPr>
        <p:spPr>
          <a:xfrm rot="10075800">
            <a:off x="6265440" y="586764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3" name="CustomShape 610"/>
          <p:cNvSpPr/>
          <p:nvPr/>
        </p:nvSpPr>
        <p:spPr>
          <a:xfrm rot="20876400">
            <a:off x="6158520" y="59677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4" name="CustomShape 611"/>
          <p:cNvSpPr/>
          <p:nvPr/>
        </p:nvSpPr>
        <p:spPr>
          <a:xfrm rot="10075800">
            <a:off x="6210000" y="58759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15" name="CustomShape 612"/>
          <p:cNvSpPr/>
          <p:nvPr/>
        </p:nvSpPr>
        <p:spPr>
          <a:xfrm rot="10075800">
            <a:off x="6222600" y="5955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16" name="CustomShape 613"/>
          <p:cNvSpPr/>
          <p:nvPr/>
        </p:nvSpPr>
        <p:spPr>
          <a:xfrm rot="10075800">
            <a:off x="6157080" y="5890680"/>
            <a:ext cx="48600" cy="97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7" name="CustomShape 614"/>
          <p:cNvSpPr/>
          <p:nvPr/>
        </p:nvSpPr>
        <p:spPr>
          <a:xfrm rot="18140400">
            <a:off x="6439320" y="5861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18" name="CustomShape 615"/>
          <p:cNvSpPr/>
          <p:nvPr/>
        </p:nvSpPr>
        <p:spPr>
          <a:xfrm rot="7339800">
            <a:off x="6361200" y="57538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19" name="CustomShape 616"/>
          <p:cNvSpPr/>
          <p:nvPr/>
        </p:nvSpPr>
        <p:spPr>
          <a:xfrm rot="7339800">
            <a:off x="6471720" y="58298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20" name="CustomShape 617"/>
          <p:cNvSpPr/>
          <p:nvPr/>
        </p:nvSpPr>
        <p:spPr>
          <a:xfrm rot="7339800">
            <a:off x="6341400" y="57888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21" name="CustomShape 618"/>
          <p:cNvSpPr/>
          <p:nvPr/>
        </p:nvSpPr>
        <p:spPr>
          <a:xfrm rot="18140400">
            <a:off x="6402600" y="59191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22" name="CustomShape 619"/>
          <p:cNvSpPr/>
          <p:nvPr/>
        </p:nvSpPr>
        <p:spPr>
          <a:xfrm rot="7339800">
            <a:off x="6324480" y="58114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23" name="CustomShape 620"/>
          <p:cNvSpPr/>
          <p:nvPr/>
        </p:nvSpPr>
        <p:spPr>
          <a:xfrm rot="7339800">
            <a:off x="6435000" y="58878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24" name="CustomShape 621"/>
          <p:cNvSpPr/>
          <p:nvPr/>
        </p:nvSpPr>
        <p:spPr>
          <a:xfrm rot="7339800">
            <a:off x="6304680" y="5846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25" name="CustomShape 622"/>
          <p:cNvSpPr/>
          <p:nvPr/>
        </p:nvSpPr>
        <p:spPr>
          <a:xfrm rot="16200000">
            <a:off x="6490800" y="5738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26" name="CustomShape 623"/>
          <p:cNvSpPr/>
          <p:nvPr/>
        </p:nvSpPr>
        <p:spPr>
          <a:xfrm rot="5400000">
            <a:off x="6371640" y="56880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27" name="CustomShape 624"/>
          <p:cNvSpPr/>
          <p:nvPr/>
        </p:nvSpPr>
        <p:spPr>
          <a:xfrm rot="5400000">
            <a:off x="6507720" y="56970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28" name="CustomShape 625"/>
          <p:cNvSpPr/>
          <p:nvPr/>
        </p:nvSpPr>
        <p:spPr>
          <a:xfrm rot="5400000">
            <a:off x="6369120" y="5729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29" name="CustomShape 626"/>
          <p:cNvSpPr/>
          <p:nvPr/>
        </p:nvSpPr>
        <p:spPr>
          <a:xfrm rot="16200000">
            <a:off x="6490800" y="5806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30" name="CustomShape 627"/>
          <p:cNvSpPr/>
          <p:nvPr/>
        </p:nvSpPr>
        <p:spPr>
          <a:xfrm rot="5400000">
            <a:off x="6371640" y="57564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31" name="CustomShape 628"/>
          <p:cNvSpPr/>
          <p:nvPr/>
        </p:nvSpPr>
        <p:spPr>
          <a:xfrm rot="5400000">
            <a:off x="6507720" y="57654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32" name="CustomShape 629"/>
          <p:cNvSpPr/>
          <p:nvPr/>
        </p:nvSpPr>
        <p:spPr>
          <a:xfrm rot="5400000">
            <a:off x="6369120" y="57974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33" name="CustomShape 630"/>
          <p:cNvSpPr/>
          <p:nvPr/>
        </p:nvSpPr>
        <p:spPr>
          <a:xfrm rot="16668600">
            <a:off x="6492240" y="56142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34" name="CustomShape 631"/>
          <p:cNvSpPr/>
          <p:nvPr/>
        </p:nvSpPr>
        <p:spPr>
          <a:xfrm rot="5868600">
            <a:off x="6379560" y="55479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35" name="CustomShape 632"/>
          <p:cNvSpPr/>
          <p:nvPr/>
        </p:nvSpPr>
        <p:spPr>
          <a:xfrm rot="5868600">
            <a:off x="6513120" y="55746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36" name="CustomShape 633"/>
          <p:cNvSpPr/>
          <p:nvPr/>
        </p:nvSpPr>
        <p:spPr>
          <a:xfrm rot="5868600">
            <a:off x="6372720" y="5589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37" name="CustomShape 634"/>
          <p:cNvSpPr/>
          <p:nvPr/>
        </p:nvSpPr>
        <p:spPr>
          <a:xfrm rot="16668600">
            <a:off x="6482880" y="5681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38" name="CustomShape 635"/>
          <p:cNvSpPr/>
          <p:nvPr/>
        </p:nvSpPr>
        <p:spPr>
          <a:xfrm rot="5868600">
            <a:off x="6370200" y="56160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39" name="CustomShape 636"/>
          <p:cNvSpPr/>
          <p:nvPr/>
        </p:nvSpPr>
        <p:spPr>
          <a:xfrm rot="5868600">
            <a:off x="6503760" y="56422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40" name="CustomShape 637"/>
          <p:cNvSpPr/>
          <p:nvPr/>
        </p:nvSpPr>
        <p:spPr>
          <a:xfrm rot="5868600">
            <a:off x="6363360" y="56566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41" name="CustomShape 638"/>
          <p:cNvSpPr/>
          <p:nvPr/>
        </p:nvSpPr>
        <p:spPr>
          <a:xfrm rot="18208200">
            <a:off x="6553440" y="5528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42" name="CustomShape 639"/>
          <p:cNvSpPr/>
          <p:nvPr/>
        </p:nvSpPr>
        <p:spPr>
          <a:xfrm rot="7407600">
            <a:off x="6477120" y="54198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43" name="CustomShape 640"/>
          <p:cNvSpPr/>
          <p:nvPr/>
        </p:nvSpPr>
        <p:spPr>
          <a:xfrm rot="7407600">
            <a:off x="6586200" y="54979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44" name="CustomShape 641"/>
          <p:cNvSpPr/>
          <p:nvPr/>
        </p:nvSpPr>
        <p:spPr>
          <a:xfrm rot="7407600">
            <a:off x="6456960" y="5454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45" name="CustomShape 642"/>
          <p:cNvSpPr/>
          <p:nvPr/>
        </p:nvSpPr>
        <p:spPr>
          <a:xfrm rot="18208200">
            <a:off x="6515640" y="55857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46" name="CustomShape 643"/>
          <p:cNvSpPr/>
          <p:nvPr/>
        </p:nvSpPr>
        <p:spPr>
          <a:xfrm rot="7407600">
            <a:off x="6439320" y="54770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47" name="CustomShape 644"/>
          <p:cNvSpPr/>
          <p:nvPr/>
        </p:nvSpPr>
        <p:spPr>
          <a:xfrm rot="7407600">
            <a:off x="6548400" y="55548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48" name="CustomShape 645"/>
          <p:cNvSpPr/>
          <p:nvPr/>
        </p:nvSpPr>
        <p:spPr>
          <a:xfrm rot="7407600">
            <a:off x="6419160" y="55112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49" name="CustomShape 646"/>
          <p:cNvSpPr/>
          <p:nvPr/>
        </p:nvSpPr>
        <p:spPr>
          <a:xfrm rot="19429200">
            <a:off x="6671880" y="54990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50" name="CustomShape 647"/>
          <p:cNvSpPr/>
          <p:nvPr/>
        </p:nvSpPr>
        <p:spPr>
          <a:xfrm rot="8629200">
            <a:off x="6683040" y="53935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51" name="CustomShape 648"/>
          <p:cNvSpPr/>
          <p:nvPr/>
        </p:nvSpPr>
        <p:spPr>
          <a:xfrm rot="8629200">
            <a:off x="6729120" y="54666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52" name="CustomShape 649"/>
          <p:cNvSpPr/>
          <p:nvPr/>
        </p:nvSpPr>
        <p:spPr>
          <a:xfrm rot="8629200">
            <a:off x="6639120" y="54291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53" name="CustomShape 650"/>
          <p:cNvSpPr/>
          <p:nvPr/>
        </p:nvSpPr>
        <p:spPr>
          <a:xfrm rot="19429200">
            <a:off x="6582600" y="55641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54" name="CustomShape 651"/>
          <p:cNvSpPr/>
          <p:nvPr/>
        </p:nvSpPr>
        <p:spPr>
          <a:xfrm rot="8629200">
            <a:off x="6593760" y="54586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55" name="CustomShape 652"/>
          <p:cNvSpPr/>
          <p:nvPr/>
        </p:nvSpPr>
        <p:spPr>
          <a:xfrm rot="8629200">
            <a:off x="6639840" y="55317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56" name="CustomShape 653"/>
          <p:cNvSpPr/>
          <p:nvPr/>
        </p:nvSpPr>
        <p:spPr>
          <a:xfrm rot="8629200">
            <a:off x="6549480" y="54943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57" name="CustomShape 654"/>
          <p:cNvSpPr/>
          <p:nvPr/>
        </p:nvSpPr>
        <p:spPr>
          <a:xfrm rot="20409000">
            <a:off x="6845400" y="54493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58" name="CustomShape 655"/>
          <p:cNvSpPr/>
          <p:nvPr/>
        </p:nvSpPr>
        <p:spPr>
          <a:xfrm rot="9609000">
            <a:off x="6884280" y="53510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59" name="CustomShape 656"/>
          <p:cNvSpPr/>
          <p:nvPr/>
        </p:nvSpPr>
        <p:spPr>
          <a:xfrm rot="9609000">
            <a:off x="6908040" y="54302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60" name="CustomShape 657"/>
          <p:cNvSpPr/>
          <p:nvPr/>
        </p:nvSpPr>
        <p:spPr>
          <a:xfrm rot="9609000">
            <a:off x="6833160" y="53730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61" name="CustomShape 658"/>
          <p:cNvSpPr/>
          <p:nvPr/>
        </p:nvSpPr>
        <p:spPr>
          <a:xfrm rot="20409000">
            <a:off x="6741000" y="5487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62" name="CustomShape 659"/>
          <p:cNvSpPr/>
          <p:nvPr/>
        </p:nvSpPr>
        <p:spPr>
          <a:xfrm rot="9609000">
            <a:off x="6779880" y="53888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63" name="CustomShape 660"/>
          <p:cNvSpPr/>
          <p:nvPr/>
        </p:nvSpPr>
        <p:spPr>
          <a:xfrm rot="9609000">
            <a:off x="6803640" y="54676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64" name="CustomShape 661"/>
          <p:cNvSpPr/>
          <p:nvPr/>
        </p:nvSpPr>
        <p:spPr>
          <a:xfrm rot="9609000">
            <a:off x="6728760" y="541080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65" name="CustomShape 662"/>
          <p:cNvSpPr/>
          <p:nvPr/>
        </p:nvSpPr>
        <p:spPr>
          <a:xfrm rot="21113400">
            <a:off x="7041600" y="54190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66" name="CustomShape 663"/>
          <p:cNvSpPr/>
          <p:nvPr/>
        </p:nvSpPr>
        <p:spPr>
          <a:xfrm rot="10313400">
            <a:off x="7098840" y="5330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67" name="CustomShape 664"/>
          <p:cNvSpPr/>
          <p:nvPr/>
        </p:nvSpPr>
        <p:spPr>
          <a:xfrm rot="10313400">
            <a:off x="7106040" y="541008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68" name="CustomShape 665"/>
          <p:cNvSpPr/>
          <p:nvPr/>
        </p:nvSpPr>
        <p:spPr>
          <a:xfrm rot="10313400">
            <a:off x="7045200" y="53416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69" name="CustomShape 666"/>
          <p:cNvSpPr/>
          <p:nvPr/>
        </p:nvSpPr>
        <p:spPr>
          <a:xfrm rot="21113400">
            <a:off x="6931800" y="543456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70" name="CustomShape 667"/>
          <p:cNvSpPr/>
          <p:nvPr/>
        </p:nvSpPr>
        <p:spPr>
          <a:xfrm rot="10313400">
            <a:off x="6989040" y="534636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71" name="CustomShape 668"/>
          <p:cNvSpPr/>
          <p:nvPr/>
        </p:nvSpPr>
        <p:spPr>
          <a:xfrm rot="10313400">
            <a:off x="6996240" y="54259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72" name="CustomShape 669"/>
          <p:cNvSpPr/>
          <p:nvPr/>
        </p:nvSpPr>
        <p:spPr>
          <a:xfrm rot="10313400">
            <a:off x="6935400" y="53575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73" name="CustomShape 670"/>
          <p:cNvSpPr/>
          <p:nvPr/>
        </p:nvSpPr>
        <p:spPr>
          <a:xfrm rot="493200">
            <a:off x="7245720" y="5426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74" name="CustomShape 671"/>
          <p:cNvSpPr/>
          <p:nvPr/>
        </p:nvSpPr>
        <p:spPr>
          <a:xfrm rot="11293200">
            <a:off x="7324200" y="53578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75" name="CustomShape 672"/>
          <p:cNvSpPr/>
          <p:nvPr/>
        </p:nvSpPr>
        <p:spPr>
          <a:xfrm rot="11293200">
            <a:off x="7309080" y="54324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76" name="CustomShape 673"/>
          <p:cNvSpPr/>
          <p:nvPr/>
        </p:nvSpPr>
        <p:spPr>
          <a:xfrm rot="11293200">
            <a:off x="7270920" y="53539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77" name="CustomShape 674"/>
          <p:cNvSpPr/>
          <p:nvPr/>
        </p:nvSpPr>
        <p:spPr>
          <a:xfrm rot="493200">
            <a:off x="7135920" y="54108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78" name="CustomShape 675"/>
          <p:cNvSpPr/>
          <p:nvPr/>
        </p:nvSpPr>
        <p:spPr>
          <a:xfrm rot="11293200">
            <a:off x="7214400" y="53420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79" name="CustomShape 676"/>
          <p:cNvSpPr/>
          <p:nvPr/>
        </p:nvSpPr>
        <p:spPr>
          <a:xfrm rot="11293200">
            <a:off x="7199640" y="54165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80" name="CustomShape 677"/>
          <p:cNvSpPr/>
          <p:nvPr/>
        </p:nvSpPr>
        <p:spPr>
          <a:xfrm rot="11293200">
            <a:off x="7161480" y="533808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81" name="CustomShape 678"/>
          <p:cNvSpPr/>
          <p:nvPr/>
        </p:nvSpPr>
        <p:spPr>
          <a:xfrm rot="1431600">
            <a:off x="7431840" y="546912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82" name="CustomShape 679"/>
          <p:cNvSpPr/>
          <p:nvPr/>
        </p:nvSpPr>
        <p:spPr>
          <a:xfrm rot="12232200">
            <a:off x="7524720" y="54241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83" name="CustomShape 680"/>
          <p:cNvSpPr/>
          <p:nvPr/>
        </p:nvSpPr>
        <p:spPr>
          <a:xfrm rot="12232200">
            <a:off x="7490160" y="548784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84" name="CustomShape 681"/>
          <p:cNvSpPr/>
          <p:nvPr/>
        </p:nvSpPr>
        <p:spPr>
          <a:xfrm rot="12232200">
            <a:off x="7475760" y="5406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85" name="CustomShape 682"/>
          <p:cNvSpPr/>
          <p:nvPr/>
        </p:nvSpPr>
        <p:spPr>
          <a:xfrm rot="1431600">
            <a:off x="7330680" y="542448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86" name="CustomShape 683"/>
          <p:cNvSpPr/>
          <p:nvPr/>
        </p:nvSpPr>
        <p:spPr>
          <a:xfrm rot="12232200">
            <a:off x="7423200" y="537912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87" name="CustomShape 684"/>
          <p:cNvSpPr/>
          <p:nvPr/>
        </p:nvSpPr>
        <p:spPr>
          <a:xfrm rot="12232200">
            <a:off x="7389000" y="544320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88" name="CustomShape 685"/>
          <p:cNvSpPr/>
          <p:nvPr/>
        </p:nvSpPr>
        <p:spPr>
          <a:xfrm rot="12232200">
            <a:off x="7374240" y="53611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89" name="CustomShape 686"/>
          <p:cNvSpPr/>
          <p:nvPr/>
        </p:nvSpPr>
        <p:spPr>
          <a:xfrm rot="2000400">
            <a:off x="7604280" y="554364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90" name="CustomShape 687"/>
          <p:cNvSpPr/>
          <p:nvPr/>
        </p:nvSpPr>
        <p:spPr>
          <a:xfrm rot="12800400">
            <a:off x="7702200" y="551448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91" name="CustomShape 688"/>
          <p:cNvSpPr/>
          <p:nvPr/>
        </p:nvSpPr>
        <p:spPr>
          <a:xfrm rot="12800400">
            <a:off x="7657560" y="556956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92" name="CustomShape 689"/>
          <p:cNvSpPr/>
          <p:nvPr/>
        </p:nvSpPr>
        <p:spPr>
          <a:xfrm rot="12800400">
            <a:off x="7657920" y="548856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93" name="CustomShape 690"/>
          <p:cNvSpPr/>
          <p:nvPr/>
        </p:nvSpPr>
        <p:spPr>
          <a:xfrm rot="2000400">
            <a:off x="7511760" y="5482800"/>
            <a:ext cx="4824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94" name="CustomShape 691"/>
          <p:cNvSpPr/>
          <p:nvPr/>
        </p:nvSpPr>
        <p:spPr>
          <a:xfrm rot="12800400">
            <a:off x="7609680" y="5453640"/>
            <a:ext cx="48600" cy="10764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95" name="CustomShape 692"/>
          <p:cNvSpPr/>
          <p:nvPr/>
        </p:nvSpPr>
        <p:spPr>
          <a:xfrm rot="12800400">
            <a:off x="7565040" y="5508720"/>
            <a:ext cx="20880" cy="1098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596" name="CustomShape 693"/>
          <p:cNvSpPr/>
          <p:nvPr/>
        </p:nvSpPr>
        <p:spPr>
          <a:xfrm rot="12800400">
            <a:off x="7565040" y="5427720"/>
            <a:ext cx="48600" cy="975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97" name="CustomShape 694"/>
          <p:cNvSpPr/>
          <p:nvPr/>
        </p:nvSpPr>
        <p:spPr>
          <a:xfrm rot="3919800">
            <a:off x="7695720" y="55803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598" name="CustomShape 695"/>
          <p:cNvSpPr/>
          <p:nvPr/>
        </p:nvSpPr>
        <p:spPr>
          <a:xfrm rot="14719800">
            <a:off x="7821720" y="556056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599" name="CustomShape 696"/>
          <p:cNvSpPr/>
          <p:nvPr/>
        </p:nvSpPr>
        <p:spPr>
          <a:xfrm rot="14719800">
            <a:off x="7709400" y="560232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00" name="CustomShape 697"/>
          <p:cNvSpPr/>
          <p:nvPr/>
        </p:nvSpPr>
        <p:spPr>
          <a:xfrm rot="14719800">
            <a:off x="7810200" y="55378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01" name="CustomShape 698"/>
          <p:cNvSpPr/>
          <p:nvPr/>
        </p:nvSpPr>
        <p:spPr>
          <a:xfrm rot="3919800">
            <a:off x="7666920" y="55180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02" name="CustomShape 699"/>
          <p:cNvSpPr/>
          <p:nvPr/>
        </p:nvSpPr>
        <p:spPr>
          <a:xfrm rot="14719800">
            <a:off x="7793280" y="54986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03" name="CustomShape 700"/>
          <p:cNvSpPr/>
          <p:nvPr/>
        </p:nvSpPr>
        <p:spPr>
          <a:xfrm rot="14719800">
            <a:off x="7680960" y="55400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04" name="CustomShape 701"/>
          <p:cNvSpPr/>
          <p:nvPr/>
        </p:nvSpPr>
        <p:spPr>
          <a:xfrm rot="14719800">
            <a:off x="7781760" y="54756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05" name="CustomShape 702"/>
          <p:cNvSpPr/>
          <p:nvPr/>
        </p:nvSpPr>
        <p:spPr>
          <a:xfrm rot="4482000">
            <a:off x="7746840" y="569016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06" name="CustomShape 703"/>
          <p:cNvSpPr/>
          <p:nvPr/>
        </p:nvSpPr>
        <p:spPr>
          <a:xfrm rot="15282000">
            <a:off x="7873200" y="56912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07" name="CustomShape 704"/>
          <p:cNvSpPr/>
          <p:nvPr/>
        </p:nvSpPr>
        <p:spPr>
          <a:xfrm rot="15282000">
            <a:off x="7755120" y="571248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08" name="CustomShape 705"/>
          <p:cNvSpPr/>
          <p:nvPr/>
        </p:nvSpPr>
        <p:spPr>
          <a:xfrm rot="15282000">
            <a:off x="7866360" y="56664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09" name="CustomShape 706"/>
          <p:cNvSpPr/>
          <p:nvPr/>
        </p:nvSpPr>
        <p:spPr>
          <a:xfrm rot="4482000">
            <a:off x="7728840" y="562428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10" name="CustomShape 707"/>
          <p:cNvSpPr/>
          <p:nvPr/>
        </p:nvSpPr>
        <p:spPr>
          <a:xfrm rot="15282000">
            <a:off x="7855200" y="562500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11" name="CustomShape 708"/>
          <p:cNvSpPr/>
          <p:nvPr/>
        </p:nvSpPr>
        <p:spPr>
          <a:xfrm rot="15282000">
            <a:off x="7737120" y="56462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12" name="CustomShape 709"/>
          <p:cNvSpPr/>
          <p:nvPr/>
        </p:nvSpPr>
        <p:spPr>
          <a:xfrm rot="15282000">
            <a:off x="7848360" y="560052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13" name="CustomShape 710"/>
          <p:cNvSpPr/>
          <p:nvPr/>
        </p:nvSpPr>
        <p:spPr>
          <a:xfrm rot="5141400">
            <a:off x="7763040" y="5810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14" name="CustomShape 711"/>
          <p:cNvSpPr/>
          <p:nvPr/>
        </p:nvSpPr>
        <p:spPr>
          <a:xfrm rot="15941400">
            <a:off x="7885440" y="583488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15" name="CustomShape 712"/>
          <p:cNvSpPr/>
          <p:nvPr/>
        </p:nvSpPr>
        <p:spPr>
          <a:xfrm rot="15941400">
            <a:off x="7765560" y="583164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16" name="CustomShape 713"/>
          <p:cNvSpPr/>
          <p:nvPr/>
        </p:nvSpPr>
        <p:spPr>
          <a:xfrm rot="15941400">
            <a:off x="7885080" y="58100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17" name="CustomShape 714"/>
          <p:cNvSpPr/>
          <p:nvPr/>
        </p:nvSpPr>
        <p:spPr>
          <a:xfrm rot="5141400">
            <a:off x="7758000" y="574164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18" name="CustomShape 715"/>
          <p:cNvSpPr/>
          <p:nvPr/>
        </p:nvSpPr>
        <p:spPr>
          <a:xfrm rot="15941400">
            <a:off x="7880400" y="5766840"/>
            <a:ext cx="29880" cy="17460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19" name="CustomShape 716"/>
          <p:cNvSpPr/>
          <p:nvPr/>
        </p:nvSpPr>
        <p:spPr>
          <a:xfrm rot="15941400">
            <a:off x="7760520" y="5763600"/>
            <a:ext cx="12960" cy="1782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20" name="CustomShape 717"/>
          <p:cNvSpPr/>
          <p:nvPr/>
        </p:nvSpPr>
        <p:spPr>
          <a:xfrm rot="15941400">
            <a:off x="7880040" y="5742000"/>
            <a:ext cx="29880" cy="1584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21" name="CustomShape 718"/>
          <p:cNvSpPr/>
          <p:nvPr/>
        </p:nvSpPr>
        <p:spPr>
          <a:xfrm rot="3193800">
            <a:off x="7840800" y="5934240"/>
            <a:ext cx="23400" cy="124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22" name="CustomShape 719"/>
          <p:cNvSpPr/>
          <p:nvPr/>
        </p:nvSpPr>
        <p:spPr>
          <a:xfrm rot="13993200">
            <a:off x="7936560" y="5897520"/>
            <a:ext cx="23400" cy="1378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23" name="CustomShape 720"/>
          <p:cNvSpPr/>
          <p:nvPr/>
        </p:nvSpPr>
        <p:spPr>
          <a:xfrm rot="13993200">
            <a:off x="7857720" y="5950080"/>
            <a:ext cx="10080" cy="1407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24" name="CustomShape 721"/>
          <p:cNvSpPr/>
          <p:nvPr/>
        </p:nvSpPr>
        <p:spPr>
          <a:xfrm rot="13993200">
            <a:off x="7922520" y="5881680"/>
            <a:ext cx="23400" cy="125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25" name="CustomShape 722"/>
          <p:cNvSpPr/>
          <p:nvPr/>
        </p:nvSpPr>
        <p:spPr>
          <a:xfrm rot="3193800">
            <a:off x="7808400" y="5891040"/>
            <a:ext cx="23400" cy="1249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26" name="CustomShape 723"/>
          <p:cNvSpPr/>
          <p:nvPr/>
        </p:nvSpPr>
        <p:spPr>
          <a:xfrm rot="13993200">
            <a:off x="7904160" y="5854320"/>
            <a:ext cx="23400" cy="1378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27" name="CustomShape 724"/>
          <p:cNvSpPr/>
          <p:nvPr/>
        </p:nvSpPr>
        <p:spPr>
          <a:xfrm rot="13993200">
            <a:off x="7825320" y="5906880"/>
            <a:ext cx="10080" cy="1407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28" name="CustomShape 725"/>
          <p:cNvSpPr/>
          <p:nvPr/>
        </p:nvSpPr>
        <p:spPr>
          <a:xfrm rot="13993200">
            <a:off x="7890120" y="5838480"/>
            <a:ext cx="23400" cy="1252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29" name="CustomShape 726"/>
          <p:cNvSpPr/>
          <p:nvPr/>
        </p:nvSpPr>
        <p:spPr>
          <a:xfrm rot="1650600">
            <a:off x="8013240" y="600372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30" name="CustomShape 727"/>
          <p:cNvSpPr/>
          <p:nvPr/>
        </p:nvSpPr>
        <p:spPr>
          <a:xfrm rot="12450600">
            <a:off x="8088480" y="597312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31" name="CustomShape 728"/>
          <p:cNvSpPr/>
          <p:nvPr/>
        </p:nvSpPr>
        <p:spPr>
          <a:xfrm rot="12450600">
            <a:off x="8058240" y="602100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32" name="CustomShape 729"/>
          <p:cNvSpPr/>
          <p:nvPr/>
        </p:nvSpPr>
        <p:spPr>
          <a:xfrm rot="12450600">
            <a:off x="8051400" y="595656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33" name="CustomShape 730"/>
          <p:cNvSpPr/>
          <p:nvPr/>
        </p:nvSpPr>
        <p:spPr>
          <a:xfrm rot="1650600">
            <a:off x="7935840" y="596304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34" name="CustomShape 731"/>
          <p:cNvSpPr/>
          <p:nvPr/>
        </p:nvSpPr>
        <p:spPr>
          <a:xfrm rot="12450600">
            <a:off x="8010720" y="593280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35" name="CustomShape 732"/>
          <p:cNvSpPr/>
          <p:nvPr/>
        </p:nvSpPr>
        <p:spPr>
          <a:xfrm rot="12450600">
            <a:off x="7980480" y="598068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36" name="CustomShape 733"/>
          <p:cNvSpPr/>
          <p:nvPr/>
        </p:nvSpPr>
        <p:spPr>
          <a:xfrm rot="12450600">
            <a:off x="7973640" y="591624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37" name="CustomShape 734"/>
          <p:cNvSpPr/>
          <p:nvPr/>
        </p:nvSpPr>
        <p:spPr>
          <a:xfrm rot="489000">
            <a:off x="8199720" y="602424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38" name="CustomShape 735"/>
          <p:cNvSpPr/>
          <p:nvPr/>
        </p:nvSpPr>
        <p:spPr>
          <a:xfrm rot="11289000">
            <a:off x="8261640" y="597060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39" name="CustomShape 736"/>
          <p:cNvSpPr/>
          <p:nvPr/>
        </p:nvSpPr>
        <p:spPr>
          <a:xfrm rot="11289000">
            <a:off x="8249760" y="602964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40" name="CustomShape 737"/>
          <p:cNvSpPr/>
          <p:nvPr/>
        </p:nvSpPr>
        <p:spPr>
          <a:xfrm rot="11289000">
            <a:off x="8219520" y="596772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41" name="CustomShape 738"/>
          <p:cNvSpPr/>
          <p:nvPr/>
        </p:nvSpPr>
        <p:spPr>
          <a:xfrm rot="489000">
            <a:off x="8112960" y="60120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42" name="CustomShape 739"/>
          <p:cNvSpPr/>
          <p:nvPr/>
        </p:nvSpPr>
        <p:spPr>
          <a:xfrm rot="11289000">
            <a:off x="8175240" y="595836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43" name="CustomShape 740"/>
          <p:cNvSpPr/>
          <p:nvPr/>
        </p:nvSpPr>
        <p:spPr>
          <a:xfrm rot="11289000">
            <a:off x="8163360" y="601704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44" name="CustomShape 741"/>
          <p:cNvSpPr/>
          <p:nvPr/>
        </p:nvSpPr>
        <p:spPr>
          <a:xfrm rot="11289000">
            <a:off x="8133120" y="595512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45" name="CustomShape 742"/>
          <p:cNvSpPr/>
          <p:nvPr/>
        </p:nvSpPr>
        <p:spPr>
          <a:xfrm>
            <a:off x="8388000" y="60282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46" name="CustomShape 743"/>
          <p:cNvSpPr/>
          <p:nvPr/>
        </p:nvSpPr>
        <p:spPr>
          <a:xfrm rot="10800000">
            <a:off x="8480520" y="605124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47" name="CustomShape 744"/>
          <p:cNvSpPr/>
          <p:nvPr/>
        </p:nvSpPr>
        <p:spPr>
          <a:xfrm rot="10800000">
            <a:off x="8455680" y="611424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48" name="CustomShape 745"/>
          <p:cNvSpPr/>
          <p:nvPr/>
        </p:nvSpPr>
        <p:spPr>
          <a:xfrm rot="10800000">
            <a:off x="8438040" y="60462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49" name="CustomShape 746"/>
          <p:cNvSpPr/>
          <p:nvPr/>
        </p:nvSpPr>
        <p:spPr>
          <a:xfrm>
            <a:off x="8300520" y="60282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50" name="CustomShape 747"/>
          <p:cNvSpPr/>
          <p:nvPr/>
        </p:nvSpPr>
        <p:spPr>
          <a:xfrm rot="10800000">
            <a:off x="8393040" y="6051240"/>
            <a:ext cx="38160" cy="849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51" name="CustomShape 748"/>
          <p:cNvSpPr/>
          <p:nvPr/>
        </p:nvSpPr>
        <p:spPr>
          <a:xfrm rot="10800000">
            <a:off x="8368200" y="6114240"/>
            <a:ext cx="16560" cy="8640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52" name="CustomShape 749"/>
          <p:cNvSpPr/>
          <p:nvPr/>
        </p:nvSpPr>
        <p:spPr>
          <a:xfrm rot="10800000">
            <a:off x="8350560" y="6046200"/>
            <a:ext cx="38160" cy="770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53" name="CustomShape 750"/>
          <p:cNvSpPr/>
          <p:nvPr/>
        </p:nvSpPr>
        <p:spPr>
          <a:xfrm rot="21424200">
            <a:off x="8598240" y="6023160"/>
            <a:ext cx="47880" cy="96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54" name="CustomShape 751"/>
          <p:cNvSpPr/>
          <p:nvPr/>
        </p:nvSpPr>
        <p:spPr>
          <a:xfrm rot="10623600">
            <a:off x="8661960" y="5941800"/>
            <a:ext cx="48240" cy="1065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55" name="CustomShape 752"/>
          <p:cNvSpPr/>
          <p:nvPr/>
        </p:nvSpPr>
        <p:spPr>
          <a:xfrm rot="10623600">
            <a:off x="8661960" y="601956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56" name="CustomShape 753"/>
          <p:cNvSpPr/>
          <p:nvPr/>
        </p:nvSpPr>
        <p:spPr>
          <a:xfrm rot="10623600">
            <a:off x="8608680" y="594792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57" name="CustomShape 754"/>
          <p:cNvSpPr/>
          <p:nvPr/>
        </p:nvSpPr>
        <p:spPr>
          <a:xfrm rot="21424200">
            <a:off x="8488080" y="6028920"/>
            <a:ext cx="47880" cy="9648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58" name="CustomShape 755"/>
          <p:cNvSpPr/>
          <p:nvPr/>
        </p:nvSpPr>
        <p:spPr>
          <a:xfrm rot="10623600">
            <a:off x="8551800" y="5947200"/>
            <a:ext cx="48240" cy="1065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59" name="CustomShape 756"/>
          <p:cNvSpPr/>
          <p:nvPr/>
        </p:nvSpPr>
        <p:spPr>
          <a:xfrm rot="10623600">
            <a:off x="8551800" y="602532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60" name="CustomShape 757"/>
          <p:cNvSpPr/>
          <p:nvPr/>
        </p:nvSpPr>
        <p:spPr>
          <a:xfrm rot="10623600">
            <a:off x="8498520" y="595368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61" name="CustomShape 758"/>
          <p:cNvSpPr/>
          <p:nvPr/>
        </p:nvSpPr>
        <p:spPr>
          <a:xfrm rot="21424200">
            <a:off x="8826840" y="6019560"/>
            <a:ext cx="4788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62" name="CustomShape 759"/>
          <p:cNvSpPr/>
          <p:nvPr/>
        </p:nvSpPr>
        <p:spPr>
          <a:xfrm rot="10623600">
            <a:off x="8890560" y="5937840"/>
            <a:ext cx="48240" cy="1069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63" name="CustomShape 760"/>
          <p:cNvSpPr/>
          <p:nvPr/>
        </p:nvSpPr>
        <p:spPr>
          <a:xfrm rot="10623600">
            <a:off x="8890560" y="601596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64" name="CustomShape 761"/>
          <p:cNvSpPr/>
          <p:nvPr/>
        </p:nvSpPr>
        <p:spPr>
          <a:xfrm rot="10623600">
            <a:off x="8837280" y="594396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65" name="CustomShape 762"/>
          <p:cNvSpPr/>
          <p:nvPr/>
        </p:nvSpPr>
        <p:spPr>
          <a:xfrm rot="21424200">
            <a:off x="8716680" y="6025320"/>
            <a:ext cx="4788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66" name="CustomShape 763"/>
          <p:cNvSpPr/>
          <p:nvPr/>
        </p:nvSpPr>
        <p:spPr>
          <a:xfrm rot="10623600">
            <a:off x="8780400" y="5943240"/>
            <a:ext cx="48240" cy="1069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67" name="CustomShape 764"/>
          <p:cNvSpPr/>
          <p:nvPr/>
        </p:nvSpPr>
        <p:spPr>
          <a:xfrm rot="10623600">
            <a:off x="8780400" y="602172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68" name="CustomShape 765"/>
          <p:cNvSpPr/>
          <p:nvPr/>
        </p:nvSpPr>
        <p:spPr>
          <a:xfrm rot="10623600">
            <a:off x="8727120" y="594972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69" name="CustomShape 766"/>
          <p:cNvSpPr/>
          <p:nvPr/>
        </p:nvSpPr>
        <p:spPr>
          <a:xfrm rot="21424200">
            <a:off x="9050400" y="6017760"/>
            <a:ext cx="4788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70" name="CustomShape 767"/>
          <p:cNvSpPr/>
          <p:nvPr/>
        </p:nvSpPr>
        <p:spPr>
          <a:xfrm rot="10623600">
            <a:off x="9114480" y="5936040"/>
            <a:ext cx="48240" cy="1069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71" name="CustomShape 768"/>
          <p:cNvSpPr/>
          <p:nvPr/>
        </p:nvSpPr>
        <p:spPr>
          <a:xfrm rot="10623600">
            <a:off x="9114480" y="601416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72" name="CustomShape 769"/>
          <p:cNvSpPr/>
          <p:nvPr/>
        </p:nvSpPr>
        <p:spPr>
          <a:xfrm rot="10623600">
            <a:off x="9060840" y="594216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73" name="CustomShape 770"/>
          <p:cNvSpPr/>
          <p:nvPr/>
        </p:nvSpPr>
        <p:spPr>
          <a:xfrm rot="21424200">
            <a:off x="8939880" y="6023520"/>
            <a:ext cx="4788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74" name="CustomShape 771"/>
          <p:cNvSpPr/>
          <p:nvPr/>
        </p:nvSpPr>
        <p:spPr>
          <a:xfrm rot="10623600">
            <a:off x="9003960" y="5941800"/>
            <a:ext cx="48240" cy="1069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fff00"/>
            </a:solidFill>
            <a:round/>
          </a:ln>
        </p:spPr>
        <p:style>
          <a:lnRef idx="0"/>
          <a:fillRef idx="0"/>
          <a:effectRef idx="0"/>
          <a:fontRef idx="minor"/>
        </p:style>
      </p:sp>
      <p:sp>
        <p:nvSpPr>
          <p:cNvPr id="4675" name="CustomShape 772"/>
          <p:cNvSpPr/>
          <p:nvPr/>
        </p:nvSpPr>
        <p:spPr>
          <a:xfrm rot="10623600">
            <a:off x="9003960" y="6019920"/>
            <a:ext cx="20880" cy="1087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fff00"/>
            </a:solidFill>
            <a:round/>
          </a:ln>
        </p:spPr>
        <p:style>
          <a:lnRef idx="0"/>
          <a:fillRef idx="0"/>
          <a:effectRef idx="0"/>
          <a:fontRef idx="minor"/>
        </p:style>
      </p:sp>
      <p:sp>
        <p:nvSpPr>
          <p:cNvPr id="4676" name="CustomShape 773"/>
          <p:cNvSpPr/>
          <p:nvPr/>
        </p:nvSpPr>
        <p:spPr>
          <a:xfrm rot="10623600">
            <a:off x="8950320" y="5947920"/>
            <a:ext cx="48240" cy="9684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fff00"/>
            </a:solidFill>
            <a:round/>
          </a:ln>
        </p:spPr>
        <p:style>
          <a:lnRef idx="0"/>
          <a:fillRef idx="0"/>
          <a:effectRef idx="0"/>
          <a:fontRef idx="minor"/>
        </p:style>
      </p:sp>
      <p:sp>
        <p:nvSpPr>
          <p:cNvPr id="4677" name="CustomShape 774"/>
          <p:cNvSpPr/>
          <p:nvPr/>
        </p:nvSpPr>
        <p:spPr>
          <a:xfrm rot="15175200">
            <a:off x="2994480" y="26236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8" name="CustomShape 775"/>
          <p:cNvSpPr/>
          <p:nvPr/>
        </p:nvSpPr>
        <p:spPr>
          <a:xfrm rot="19420800">
            <a:off x="7007760" y="4906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79" name="CustomShape 776"/>
          <p:cNvSpPr/>
          <p:nvPr/>
        </p:nvSpPr>
        <p:spPr>
          <a:xfrm rot="19420800">
            <a:off x="6896160" y="51732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0" name="CustomShape 777"/>
          <p:cNvSpPr/>
          <p:nvPr/>
        </p:nvSpPr>
        <p:spPr>
          <a:xfrm rot="19420800">
            <a:off x="6786360" y="549360"/>
            <a:ext cx="114120" cy="799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1" name="CustomShape 778"/>
          <p:cNvSpPr/>
          <p:nvPr/>
        </p:nvSpPr>
        <p:spPr>
          <a:xfrm rot="19420800">
            <a:off x="6676560" y="58032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2" name="CustomShape 779"/>
          <p:cNvSpPr/>
          <p:nvPr/>
        </p:nvSpPr>
        <p:spPr>
          <a:xfrm rot="19420800">
            <a:off x="6566400" y="6159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3" name="CustomShape 780"/>
          <p:cNvSpPr/>
          <p:nvPr/>
        </p:nvSpPr>
        <p:spPr>
          <a:xfrm rot="19420800">
            <a:off x="6453720" y="6490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4" name="CustomShape 781"/>
          <p:cNvSpPr/>
          <p:nvPr/>
        </p:nvSpPr>
        <p:spPr>
          <a:xfrm rot="19420800">
            <a:off x="6339600" y="6868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5" name="CustomShape 782"/>
          <p:cNvSpPr/>
          <p:nvPr/>
        </p:nvSpPr>
        <p:spPr>
          <a:xfrm rot="19420800">
            <a:off x="6227640" y="72144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6" name="CustomShape 783"/>
          <p:cNvSpPr/>
          <p:nvPr/>
        </p:nvSpPr>
        <p:spPr>
          <a:xfrm rot="19420800">
            <a:off x="7109640" y="45900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7" name="CustomShape 784"/>
          <p:cNvSpPr/>
          <p:nvPr/>
        </p:nvSpPr>
        <p:spPr>
          <a:xfrm rot="19420800">
            <a:off x="6121440" y="7599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8" name="CustomShape 785"/>
          <p:cNvSpPr/>
          <p:nvPr/>
        </p:nvSpPr>
        <p:spPr>
          <a:xfrm rot="19420800">
            <a:off x="6020280" y="7905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89" name="CustomShape 786"/>
          <p:cNvSpPr/>
          <p:nvPr/>
        </p:nvSpPr>
        <p:spPr>
          <a:xfrm rot="19420800">
            <a:off x="5916600" y="831240"/>
            <a:ext cx="115920" cy="8064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0" name="CustomShape 787"/>
          <p:cNvSpPr/>
          <p:nvPr/>
        </p:nvSpPr>
        <p:spPr>
          <a:xfrm rot="19420800">
            <a:off x="5810400" y="8704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1" name="CustomShape 788"/>
          <p:cNvSpPr/>
          <p:nvPr/>
        </p:nvSpPr>
        <p:spPr>
          <a:xfrm rot="19420800">
            <a:off x="5709240" y="9093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2" name="CustomShape 789"/>
          <p:cNvSpPr/>
          <p:nvPr/>
        </p:nvSpPr>
        <p:spPr>
          <a:xfrm rot="19420800">
            <a:off x="5604840" y="94788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3" name="CustomShape 790"/>
          <p:cNvSpPr/>
          <p:nvPr/>
        </p:nvSpPr>
        <p:spPr>
          <a:xfrm rot="19420800">
            <a:off x="5505120" y="98460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4" name="CustomShape 791"/>
          <p:cNvSpPr/>
          <p:nvPr/>
        </p:nvSpPr>
        <p:spPr>
          <a:xfrm rot="19420800">
            <a:off x="5402520" y="102312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5" name="CustomShape 792"/>
          <p:cNvSpPr/>
          <p:nvPr/>
        </p:nvSpPr>
        <p:spPr>
          <a:xfrm rot="19420800">
            <a:off x="5302800" y="1062360"/>
            <a:ext cx="115920" cy="8064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6" name="CustomShape 793"/>
          <p:cNvSpPr/>
          <p:nvPr/>
        </p:nvSpPr>
        <p:spPr>
          <a:xfrm rot="19420800">
            <a:off x="5203080" y="110448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7" name="CustomShape 794"/>
          <p:cNvSpPr/>
          <p:nvPr/>
        </p:nvSpPr>
        <p:spPr>
          <a:xfrm rot="19420800">
            <a:off x="5105880" y="114444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8" name="CustomShape 795"/>
          <p:cNvSpPr/>
          <p:nvPr/>
        </p:nvSpPr>
        <p:spPr>
          <a:xfrm rot="18105600">
            <a:off x="4986720" y="1078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699" name="CustomShape 796"/>
          <p:cNvSpPr/>
          <p:nvPr/>
        </p:nvSpPr>
        <p:spPr>
          <a:xfrm rot="18105600">
            <a:off x="4890600" y="11167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0" name="CustomShape 797"/>
          <p:cNvSpPr/>
          <p:nvPr/>
        </p:nvSpPr>
        <p:spPr>
          <a:xfrm rot="18105600">
            <a:off x="4797720" y="1161360"/>
            <a:ext cx="7020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1" name="CustomShape 798"/>
          <p:cNvSpPr/>
          <p:nvPr/>
        </p:nvSpPr>
        <p:spPr>
          <a:xfrm rot="18105600">
            <a:off x="4707000" y="1201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2" name="CustomShape 799"/>
          <p:cNvSpPr/>
          <p:nvPr/>
        </p:nvSpPr>
        <p:spPr>
          <a:xfrm rot="18105600">
            <a:off x="4619160" y="12477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3" name="CustomShape 800"/>
          <p:cNvSpPr/>
          <p:nvPr/>
        </p:nvSpPr>
        <p:spPr>
          <a:xfrm rot="18105600">
            <a:off x="4525560" y="129204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4" name="CustomShape 801"/>
          <p:cNvSpPr/>
          <p:nvPr/>
        </p:nvSpPr>
        <p:spPr>
          <a:xfrm rot="18105600">
            <a:off x="4433760" y="1340640"/>
            <a:ext cx="7128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5" name="CustomShape 802"/>
          <p:cNvSpPr/>
          <p:nvPr/>
        </p:nvSpPr>
        <p:spPr>
          <a:xfrm rot="18105600">
            <a:off x="4343760" y="13845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6" name="CustomShape 803"/>
          <p:cNvSpPr/>
          <p:nvPr/>
        </p:nvSpPr>
        <p:spPr>
          <a:xfrm rot="18105600">
            <a:off x="5070600" y="1037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7" name="CustomShape 804"/>
          <p:cNvSpPr/>
          <p:nvPr/>
        </p:nvSpPr>
        <p:spPr>
          <a:xfrm rot="18105600">
            <a:off x="4261680" y="1432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8" name="CustomShape 805"/>
          <p:cNvSpPr/>
          <p:nvPr/>
        </p:nvSpPr>
        <p:spPr>
          <a:xfrm rot="20475000">
            <a:off x="9204120" y="5223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09" name="CustomShape 806"/>
          <p:cNvSpPr/>
          <p:nvPr/>
        </p:nvSpPr>
        <p:spPr>
          <a:xfrm rot="20475000">
            <a:off x="9089640" y="5140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0" name="CustomShape 807"/>
          <p:cNvSpPr/>
          <p:nvPr/>
        </p:nvSpPr>
        <p:spPr>
          <a:xfrm rot="20475000">
            <a:off x="8975880" y="511920"/>
            <a:ext cx="114120" cy="799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1" name="CustomShape 808"/>
          <p:cNvSpPr/>
          <p:nvPr/>
        </p:nvSpPr>
        <p:spPr>
          <a:xfrm rot="20475000">
            <a:off x="8861400" y="50832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2" name="CustomShape 809"/>
          <p:cNvSpPr/>
          <p:nvPr/>
        </p:nvSpPr>
        <p:spPr>
          <a:xfrm rot="20475000">
            <a:off x="8745480" y="5086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3" name="CustomShape 810"/>
          <p:cNvSpPr/>
          <p:nvPr/>
        </p:nvSpPr>
        <p:spPr>
          <a:xfrm rot="20475000">
            <a:off x="8628120" y="5061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4" name="CustomShape 811"/>
          <p:cNvSpPr/>
          <p:nvPr/>
        </p:nvSpPr>
        <p:spPr>
          <a:xfrm rot="20475000">
            <a:off x="8508240" y="50832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5" name="CustomShape 812"/>
          <p:cNvSpPr/>
          <p:nvPr/>
        </p:nvSpPr>
        <p:spPr>
          <a:xfrm rot="20475000">
            <a:off x="8390880" y="5068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6" name="CustomShape 813"/>
          <p:cNvSpPr/>
          <p:nvPr/>
        </p:nvSpPr>
        <p:spPr>
          <a:xfrm rot="20475000">
            <a:off x="9311040" y="5230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7" name="CustomShape 814"/>
          <p:cNvSpPr/>
          <p:nvPr/>
        </p:nvSpPr>
        <p:spPr>
          <a:xfrm rot="20475000">
            <a:off x="8277840" y="5115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8" name="CustomShape 815"/>
          <p:cNvSpPr/>
          <p:nvPr/>
        </p:nvSpPr>
        <p:spPr>
          <a:xfrm rot="20475000">
            <a:off x="8172360" y="5104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19" name="CustomShape 816"/>
          <p:cNvSpPr/>
          <p:nvPr/>
        </p:nvSpPr>
        <p:spPr>
          <a:xfrm rot="20475000">
            <a:off x="8061120" y="518040"/>
            <a:ext cx="115920" cy="8064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0" name="CustomShape 817"/>
          <p:cNvSpPr/>
          <p:nvPr/>
        </p:nvSpPr>
        <p:spPr>
          <a:xfrm rot="20475000">
            <a:off x="7948080" y="5230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1" name="CustomShape 818"/>
          <p:cNvSpPr/>
          <p:nvPr/>
        </p:nvSpPr>
        <p:spPr>
          <a:xfrm rot="20475000">
            <a:off x="7839720" y="52956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2" name="CustomShape 819"/>
          <p:cNvSpPr/>
          <p:nvPr/>
        </p:nvSpPr>
        <p:spPr>
          <a:xfrm rot="20475000">
            <a:off x="7728480" y="53532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3" name="CustomShape 820"/>
          <p:cNvSpPr/>
          <p:nvPr/>
        </p:nvSpPr>
        <p:spPr>
          <a:xfrm rot="20475000">
            <a:off x="7622640" y="53964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4" name="CustomShape 821"/>
          <p:cNvSpPr/>
          <p:nvPr/>
        </p:nvSpPr>
        <p:spPr>
          <a:xfrm rot="20475000">
            <a:off x="7513200" y="54612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5" name="CustomShape 822"/>
          <p:cNvSpPr/>
          <p:nvPr/>
        </p:nvSpPr>
        <p:spPr>
          <a:xfrm rot="20475000">
            <a:off x="7405920" y="553320"/>
            <a:ext cx="115920" cy="8064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6" name="CustomShape 823"/>
          <p:cNvSpPr/>
          <p:nvPr/>
        </p:nvSpPr>
        <p:spPr>
          <a:xfrm rot="20475000">
            <a:off x="7298640" y="56304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7" name="CustomShape 824"/>
          <p:cNvSpPr/>
          <p:nvPr/>
        </p:nvSpPr>
        <p:spPr>
          <a:xfrm rot="20475000">
            <a:off x="7193520" y="57168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8" name="CustomShape 825"/>
          <p:cNvSpPr/>
          <p:nvPr/>
        </p:nvSpPr>
        <p:spPr>
          <a:xfrm rot="17442600">
            <a:off x="4149000" y="1499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29" name="CustomShape 826"/>
          <p:cNvSpPr/>
          <p:nvPr/>
        </p:nvSpPr>
        <p:spPr>
          <a:xfrm rot="17442600">
            <a:off x="4062240" y="15555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0" name="CustomShape 827"/>
          <p:cNvSpPr/>
          <p:nvPr/>
        </p:nvSpPr>
        <p:spPr>
          <a:xfrm rot="17442600">
            <a:off x="3979080" y="1617480"/>
            <a:ext cx="7020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1" name="CustomShape 828"/>
          <p:cNvSpPr/>
          <p:nvPr/>
        </p:nvSpPr>
        <p:spPr>
          <a:xfrm rot="17442600">
            <a:off x="3898080" y="1673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2" name="CustomShape 829"/>
          <p:cNvSpPr/>
          <p:nvPr/>
        </p:nvSpPr>
        <p:spPr>
          <a:xfrm rot="17442600">
            <a:off x="3820680" y="17359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3" name="CustomShape 830"/>
          <p:cNvSpPr/>
          <p:nvPr/>
        </p:nvSpPr>
        <p:spPr>
          <a:xfrm rot="17442600">
            <a:off x="3737520" y="17974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4" name="CustomShape 831"/>
          <p:cNvSpPr/>
          <p:nvPr/>
        </p:nvSpPr>
        <p:spPr>
          <a:xfrm rot="17442600">
            <a:off x="3656160" y="1862640"/>
            <a:ext cx="7128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5" name="CustomShape 832"/>
          <p:cNvSpPr/>
          <p:nvPr/>
        </p:nvSpPr>
        <p:spPr>
          <a:xfrm rot="17442600">
            <a:off x="3576600" y="1923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6" name="CustomShape 833"/>
          <p:cNvSpPr/>
          <p:nvPr/>
        </p:nvSpPr>
        <p:spPr>
          <a:xfrm rot="17442600">
            <a:off x="4223520" y="1442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7" name="CustomShape 834"/>
          <p:cNvSpPr/>
          <p:nvPr/>
        </p:nvSpPr>
        <p:spPr>
          <a:xfrm rot="17442600">
            <a:off x="3505320" y="1986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8" name="CustomShape 835"/>
          <p:cNvSpPr/>
          <p:nvPr/>
        </p:nvSpPr>
        <p:spPr>
          <a:xfrm rot="16525800">
            <a:off x="3466800" y="2000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39" name="CustomShape 836"/>
          <p:cNvSpPr/>
          <p:nvPr/>
        </p:nvSpPr>
        <p:spPr>
          <a:xfrm rot="16525800">
            <a:off x="3397680" y="20779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0" name="CustomShape 837"/>
          <p:cNvSpPr/>
          <p:nvPr/>
        </p:nvSpPr>
        <p:spPr>
          <a:xfrm rot="16525800">
            <a:off x="3333960" y="2159280"/>
            <a:ext cx="7020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1" name="CustomShape 838"/>
          <p:cNvSpPr/>
          <p:nvPr/>
        </p:nvSpPr>
        <p:spPr>
          <a:xfrm rot="16525800">
            <a:off x="3270600" y="2235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2" name="CustomShape 839"/>
          <p:cNvSpPr/>
          <p:nvPr/>
        </p:nvSpPr>
        <p:spPr>
          <a:xfrm rot="16525800">
            <a:off x="3212640" y="2315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3" name="CustomShape 840"/>
          <p:cNvSpPr/>
          <p:nvPr/>
        </p:nvSpPr>
        <p:spPr>
          <a:xfrm rot="16525800">
            <a:off x="3148200" y="23968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4" name="CustomShape 841"/>
          <p:cNvSpPr/>
          <p:nvPr/>
        </p:nvSpPr>
        <p:spPr>
          <a:xfrm rot="16525800">
            <a:off x="3087000" y="2481120"/>
            <a:ext cx="7128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5" name="CustomShape 842"/>
          <p:cNvSpPr/>
          <p:nvPr/>
        </p:nvSpPr>
        <p:spPr>
          <a:xfrm rot="16525800">
            <a:off x="3026520" y="25606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6" name="CustomShape 843"/>
          <p:cNvSpPr/>
          <p:nvPr/>
        </p:nvSpPr>
        <p:spPr>
          <a:xfrm rot="16525800">
            <a:off x="3523680" y="19267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7" name="CustomShape 844"/>
          <p:cNvSpPr/>
          <p:nvPr/>
        </p:nvSpPr>
        <p:spPr>
          <a:xfrm rot="16525800">
            <a:off x="2974320" y="26398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8" name="CustomShape 845"/>
          <p:cNvSpPr/>
          <p:nvPr/>
        </p:nvSpPr>
        <p:spPr>
          <a:xfrm rot="15175200">
            <a:off x="2972160" y="26830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49" name="CustomShape 846"/>
          <p:cNvSpPr/>
          <p:nvPr/>
        </p:nvSpPr>
        <p:spPr>
          <a:xfrm rot="15175200">
            <a:off x="2956320" y="27507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0" name="CustomShape 847"/>
          <p:cNvSpPr/>
          <p:nvPr/>
        </p:nvSpPr>
        <p:spPr>
          <a:xfrm rot="15175200">
            <a:off x="2951280" y="2823840"/>
            <a:ext cx="7020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1" name="CustomShape 848"/>
          <p:cNvSpPr/>
          <p:nvPr/>
        </p:nvSpPr>
        <p:spPr>
          <a:xfrm rot="15175200">
            <a:off x="2938320" y="28893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2" name="CustomShape 849"/>
          <p:cNvSpPr/>
          <p:nvPr/>
        </p:nvSpPr>
        <p:spPr>
          <a:xfrm rot="15175200">
            <a:off x="2936520" y="29552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3" name="CustomShape 850"/>
          <p:cNvSpPr/>
          <p:nvPr/>
        </p:nvSpPr>
        <p:spPr>
          <a:xfrm rot="15175200">
            <a:off x="2934360" y="30218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4" name="CustomShape 851"/>
          <p:cNvSpPr/>
          <p:nvPr/>
        </p:nvSpPr>
        <p:spPr>
          <a:xfrm rot="15175200">
            <a:off x="2927520" y="3088800"/>
            <a:ext cx="7092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5" name="CustomShape 852"/>
          <p:cNvSpPr/>
          <p:nvPr/>
        </p:nvSpPr>
        <p:spPr>
          <a:xfrm rot="15175200">
            <a:off x="2932200" y="31510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6" name="CustomShape 853"/>
          <p:cNvSpPr/>
          <p:nvPr/>
        </p:nvSpPr>
        <p:spPr>
          <a:xfrm rot="15175200">
            <a:off x="2941560" y="32176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7" name="CustomShape 854"/>
          <p:cNvSpPr/>
          <p:nvPr/>
        </p:nvSpPr>
        <p:spPr>
          <a:xfrm rot="15175200">
            <a:off x="2950200" y="32824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8" name="CustomShape 855"/>
          <p:cNvSpPr/>
          <p:nvPr/>
        </p:nvSpPr>
        <p:spPr>
          <a:xfrm rot="15175200">
            <a:off x="2958840" y="3345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59" name="CustomShape 856"/>
          <p:cNvSpPr/>
          <p:nvPr/>
        </p:nvSpPr>
        <p:spPr>
          <a:xfrm rot="15175200">
            <a:off x="2967480" y="34048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0" name="CustomShape 857"/>
          <p:cNvSpPr/>
          <p:nvPr/>
        </p:nvSpPr>
        <p:spPr>
          <a:xfrm rot="15175200">
            <a:off x="2985480" y="3466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1" name="CustomShape 858"/>
          <p:cNvSpPr/>
          <p:nvPr/>
        </p:nvSpPr>
        <p:spPr>
          <a:xfrm rot="15175200">
            <a:off x="3002760" y="3524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2" name="CustomShape 859"/>
          <p:cNvSpPr/>
          <p:nvPr/>
        </p:nvSpPr>
        <p:spPr>
          <a:xfrm rot="15175200">
            <a:off x="3029400" y="3575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3" name="CustomShape 860"/>
          <p:cNvSpPr/>
          <p:nvPr/>
        </p:nvSpPr>
        <p:spPr>
          <a:xfrm rot="15175200">
            <a:off x="3064320" y="3629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4" name="CustomShape 861"/>
          <p:cNvSpPr/>
          <p:nvPr/>
        </p:nvSpPr>
        <p:spPr>
          <a:xfrm rot="15175200">
            <a:off x="3113280" y="36810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5" name="CustomShape 862"/>
          <p:cNvSpPr/>
          <p:nvPr/>
        </p:nvSpPr>
        <p:spPr>
          <a:xfrm rot="15175200">
            <a:off x="3134880" y="37108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6" name="CustomShape 863"/>
          <p:cNvSpPr/>
          <p:nvPr/>
        </p:nvSpPr>
        <p:spPr>
          <a:xfrm rot="15175200">
            <a:off x="3214080" y="3691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7" name="CustomShape 864"/>
          <p:cNvSpPr/>
          <p:nvPr/>
        </p:nvSpPr>
        <p:spPr>
          <a:xfrm rot="15175200">
            <a:off x="3288960" y="3667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8" name="CustomShape 865"/>
          <p:cNvSpPr/>
          <p:nvPr/>
        </p:nvSpPr>
        <p:spPr>
          <a:xfrm rot="15175200">
            <a:off x="3390120" y="36428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69" name="CustomShape 866"/>
          <p:cNvSpPr/>
          <p:nvPr/>
        </p:nvSpPr>
        <p:spPr>
          <a:xfrm rot="15175200">
            <a:off x="3504240" y="3621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0" name="CustomShape 867"/>
          <p:cNvSpPr/>
          <p:nvPr/>
        </p:nvSpPr>
        <p:spPr>
          <a:xfrm rot="15175200">
            <a:off x="3618360" y="3602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1" name="CustomShape 868"/>
          <p:cNvSpPr/>
          <p:nvPr/>
        </p:nvSpPr>
        <p:spPr>
          <a:xfrm rot="15175200">
            <a:off x="3715560" y="3610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2" name="CustomShape 869"/>
          <p:cNvSpPr/>
          <p:nvPr/>
        </p:nvSpPr>
        <p:spPr>
          <a:xfrm rot="15175200">
            <a:off x="3803400" y="3612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3" name="CustomShape 870"/>
          <p:cNvSpPr/>
          <p:nvPr/>
        </p:nvSpPr>
        <p:spPr>
          <a:xfrm rot="15175200">
            <a:off x="3917520" y="362988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4" name="CustomShape 871"/>
          <p:cNvSpPr/>
          <p:nvPr/>
        </p:nvSpPr>
        <p:spPr>
          <a:xfrm rot="15175200">
            <a:off x="4014000" y="3664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5" name="CustomShape 872"/>
          <p:cNvSpPr/>
          <p:nvPr/>
        </p:nvSpPr>
        <p:spPr>
          <a:xfrm rot="15175200">
            <a:off x="4111200" y="3694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6" name="CustomShape 873"/>
          <p:cNvSpPr/>
          <p:nvPr/>
        </p:nvSpPr>
        <p:spPr>
          <a:xfrm rot="15175200">
            <a:off x="4194360" y="37353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7" name="CustomShape 874"/>
          <p:cNvSpPr/>
          <p:nvPr/>
        </p:nvSpPr>
        <p:spPr>
          <a:xfrm rot="15175200">
            <a:off x="4260600" y="3778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8" name="CustomShape 875"/>
          <p:cNvSpPr/>
          <p:nvPr/>
        </p:nvSpPr>
        <p:spPr>
          <a:xfrm rot="15175200">
            <a:off x="4317120" y="3830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79" name="CustomShape 876"/>
          <p:cNvSpPr/>
          <p:nvPr/>
        </p:nvSpPr>
        <p:spPr>
          <a:xfrm rot="15175200">
            <a:off x="4361400" y="3889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0" name="CustomShape 877"/>
          <p:cNvSpPr/>
          <p:nvPr/>
        </p:nvSpPr>
        <p:spPr>
          <a:xfrm rot="15175200">
            <a:off x="4409640" y="3949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1" name="CustomShape 878"/>
          <p:cNvSpPr/>
          <p:nvPr/>
        </p:nvSpPr>
        <p:spPr>
          <a:xfrm rot="15175200">
            <a:off x="4423320" y="4011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2" name="CustomShape 879"/>
          <p:cNvSpPr/>
          <p:nvPr/>
        </p:nvSpPr>
        <p:spPr>
          <a:xfrm rot="15175200">
            <a:off x="4436280" y="4076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3" name="CustomShape 880"/>
          <p:cNvSpPr/>
          <p:nvPr/>
        </p:nvSpPr>
        <p:spPr>
          <a:xfrm rot="15175200">
            <a:off x="4440960" y="4133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4" name="CustomShape 881"/>
          <p:cNvSpPr/>
          <p:nvPr/>
        </p:nvSpPr>
        <p:spPr>
          <a:xfrm rot="15175200">
            <a:off x="4436640" y="4198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5" name="CustomShape 882"/>
          <p:cNvSpPr/>
          <p:nvPr/>
        </p:nvSpPr>
        <p:spPr>
          <a:xfrm rot="15175200">
            <a:off x="4414320" y="4268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6" name="CustomShape 883"/>
          <p:cNvSpPr/>
          <p:nvPr/>
        </p:nvSpPr>
        <p:spPr>
          <a:xfrm rot="15175200">
            <a:off x="4370400" y="4330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7" name="CustomShape 884"/>
          <p:cNvSpPr/>
          <p:nvPr/>
        </p:nvSpPr>
        <p:spPr>
          <a:xfrm rot="15175200">
            <a:off x="4343760" y="43963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8" name="CustomShape 885"/>
          <p:cNvSpPr/>
          <p:nvPr/>
        </p:nvSpPr>
        <p:spPr>
          <a:xfrm rot="15175200">
            <a:off x="4295520" y="44557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89" name="CustomShape 886"/>
          <p:cNvSpPr/>
          <p:nvPr/>
        </p:nvSpPr>
        <p:spPr>
          <a:xfrm rot="15175200">
            <a:off x="4238640" y="45180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0" name="CustomShape 887"/>
          <p:cNvSpPr/>
          <p:nvPr/>
        </p:nvSpPr>
        <p:spPr>
          <a:xfrm rot="15175200">
            <a:off x="4146120" y="456444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1" name="CustomShape 888"/>
          <p:cNvSpPr/>
          <p:nvPr/>
        </p:nvSpPr>
        <p:spPr>
          <a:xfrm rot="15175200">
            <a:off x="4026960" y="45993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2" name="CustomShape 889"/>
          <p:cNvSpPr/>
          <p:nvPr/>
        </p:nvSpPr>
        <p:spPr>
          <a:xfrm rot="15175200">
            <a:off x="3904200" y="4620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3" name="CustomShape 890"/>
          <p:cNvSpPr/>
          <p:nvPr/>
        </p:nvSpPr>
        <p:spPr>
          <a:xfrm rot="15175200">
            <a:off x="3785400" y="46425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4" name="CustomShape 891"/>
          <p:cNvSpPr/>
          <p:nvPr/>
        </p:nvSpPr>
        <p:spPr>
          <a:xfrm rot="15175200">
            <a:off x="3702240" y="4664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5" name="CustomShape 892"/>
          <p:cNvSpPr/>
          <p:nvPr/>
        </p:nvSpPr>
        <p:spPr>
          <a:xfrm rot="15175200">
            <a:off x="3763440" y="471600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6" name="CustomShape 893"/>
          <p:cNvSpPr/>
          <p:nvPr/>
        </p:nvSpPr>
        <p:spPr>
          <a:xfrm rot="15175200">
            <a:off x="3838320" y="4767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7" name="CustomShape 894"/>
          <p:cNvSpPr/>
          <p:nvPr/>
        </p:nvSpPr>
        <p:spPr>
          <a:xfrm rot="15175200">
            <a:off x="3908880" y="48186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8" name="CustomShape 895"/>
          <p:cNvSpPr/>
          <p:nvPr/>
        </p:nvSpPr>
        <p:spPr>
          <a:xfrm rot="15175200">
            <a:off x="3987720" y="48700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799" name="CustomShape 896"/>
          <p:cNvSpPr/>
          <p:nvPr/>
        </p:nvSpPr>
        <p:spPr>
          <a:xfrm rot="15175200">
            <a:off x="4062600" y="49240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0" name="CustomShape 897"/>
          <p:cNvSpPr/>
          <p:nvPr/>
        </p:nvSpPr>
        <p:spPr>
          <a:xfrm rot="15175200">
            <a:off x="4146480" y="496764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1" name="CustomShape 898"/>
          <p:cNvSpPr/>
          <p:nvPr/>
        </p:nvSpPr>
        <p:spPr>
          <a:xfrm rot="15175200">
            <a:off x="4230000" y="5016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2" name="CustomShape 899"/>
          <p:cNvSpPr/>
          <p:nvPr/>
        </p:nvSpPr>
        <p:spPr>
          <a:xfrm rot="15175200">
            <a:off x="4313160" y="5062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3" name="CustomShape 900"/>
          <p:cNvSpPr/>
          <p:nvPr/>
        </p:nvSpPr>
        <p:spPr>
          <a:xfrm rot="15175200">
            <a:off x="4397040" y="510840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4" name="CustomShape 901"/>
          <p:cNvSpPr/>
          <p:nvPr/>
        </p:nvSpPr>
        <p:spPr>
          <a:xfrm rot="15175200">
            <a:off x="4480560" y="5159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5" name="CustomShape 902"/>
          <p:cNvSpPr/>
          <p:nvPr/>
        </p:nvSpPr>
        <p:spPr>
          <a:xfrm rot="15175200">
            <a:off x="4555440" y="52084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6" name="CustomShape 903"/>
          <p:cNvSpPr/>
          <p:nvPr/>
        </p:nvSpPr>
        <p:spPr>
          <a:xfrm rot="15175200">
            <a:off x="4642560" y="52574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7" name="CustomShape 904"/>
          <p:cNvSpPr/>
          <p:nvPr/>
        </p:nvSpPr>
        <p:spPr>
          <a:xfrm rot="15175200">
            <a:off x="4731120" y="5311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8" name="CustomShape 905"/>
          <p:cNvSpPr/>
          <p:nvPr/>
        </p:nvSpPr>
        <p:spPr>
          <a:xfrm rot="15175200">
            <a:off x="4823280" y="53550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09" name="CustomShape 906"/>
          <p:cNvSpPr/>
          <p:nvPr/>
        </p:nvSpPr>
        <p:spPr>
          <a:xfrm rot="15175200">
            <a:off x="4911120" y="5395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0" name="CustomShape 907"/>
          <p:cNvSpPr/>
          <p:nvPr/>
        </p:nvSpPr>
        <p:spPr>
          <a:xfrm rot="15175200">
            <a:off x="4999320" y="54414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1" name="CustomShape 908"/>
          <p:cNvSpPr/>
          <p:nvPr/>
        </p:nvSpPr>
        <p:spPr>
          <a:xfrm rot="15175200">
            <a:off x="5096160" y="54795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2" name="CustomShape 909"/>
          <p:cNvSpPr/>
          <p:nvPr/>
        </p:nvSpPr>
        <p:spPr>
          <a:xfrm rot="15175200">
            <a:off x="5184000" y="55227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3" name="CustomShape 910"/>
          <p:cNvSpPr/>
          <p:nvPr/>
        </p:nvSpPr>
        <p:spPr>
          <a:xfrm rot="15175200">
            <a:off x="5289480" y="55605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4" name="CustomShape 911"/>
          <p:cNvSpPr/>
          <p:nvPr/>
        </p:nvSpPr>
        <p:spPr>
          <a:xfrm rot="15175200">
            <a:off x="5395320" y="55987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5" name="CustomShape 912"/>
          <p:cNvSpPr/>
          <p:nvPr/>
        </p:nvSpPr>
        <p:spPr>
          <a:xfrm rot="15175200">
            <a:off x="5496120" y="5633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6" name="CustomShape 913"/>
          <p:cNvSpPr/>
          <p:nvPr/>
        </p:nvSpPr>
        <p:spPr>
          <a:xfrm rot="15175200">
            <a:off x="5597280" y="56664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7" name="CustomShape 914"/>
          <p:cNvSpPr/>
          <p:nvPr/>
        </p:nvSpPr>
        <p:spPr>
          <a:xfrm rot="15175200">
            <a:off x="5707440" y="5698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8" name="CustomShape 915"/>
          <p:cNvSpPr/>
          <p:nvPr/>
        </p:nvSpPr>
        <p:spPr>
          <a:xfrm rot="15175200">
            <a:off x="5817240" y="57232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19" name="CustomShape 916"/>
          <p:cNvSpPr/>
          <p:nvPr/>
        </p:nvSpPr>
        <p:spPr>
          <a:xfrm rot="15175200">
            <a:off x="5927040" y="57502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0" name="CustomShape 917"/>
          <p:cNvSpPr/>
          <p:nvPr/>
        </p:nvSpPr>
        <p:spPr>
          <a:xfrm rot="15175200">
            <a:off x="6036840" y="57747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1" name="CustomShape 918"/>
          <p:cNvSpPr/>
          <p:nvPr/>
        </p:nvSpPr>
        <p:spPr>
          <a:xfrm rot="15175200">
            <a:off x="6133320" y="5804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2" name="CustomShape 919"/>
          <p:cNvSpPr/>
          <p:nvPr/>
        </p:nvSpPr>
        <p:spPr>
          <a:xfrm rot="15175200">
            <a:off x="6217200" y="5807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3" name="CustomShape 920"/>
          <p:cNvSpPr/>
          <p:nvPr/>
        </p:nvSpPr>
        <p:spPr>
          <a:xfrm rot="15175200">
            <a:off x="6248160" y="57366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4" name="CustomShape 921"/>
          <p:cNvSpPr/>
          <p:nvPr/>
        </p:nvSpPr>
        <p:spPr>
          <a:xfrm rot="15175200">
            <a:off x="6248160" y="56664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5" name="CustomShape 922"/>
          <p:cNvSpPr/>
          <p:nvPr/>
        </p:nvSpPr>
        <p:spPr>
          <a:xfrm rot="15175200">
            <a:off x="6265440" y="5604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6" name="CustomShape 923"/>
          <p:cNvSpPr/>
          <p:nvPr/>
        </p:nvSpPr>
        <p:spPr>
          <a:xfrm rot="15175200">
            <a:off x="6305040" y="55418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7" name="CustomShape 924"/>
          <p:cNvSpPr/>
          <p:nvPr/>
        </p:nvSpPr>
        <p:spPr>
          <a:xfrm rot="15175200">
            <a:off x="6388200" y="5484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8" name="CustomShape 925"/>
          <p:cNvSpPr/>
          <p:nvPr/>
        </p:nvSpPr>
        <p:spPr>
          <a:xfrm rot="15175200">
            <a:off x="6468120" y="54334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29" name="CustomShape 926"/>
          <p:cNvSpPr/>
          <p:nvPr/>
        </p:nvSpPr>
        <p:spPr>
          <a:xfrm rot="15175200">
            <a:off x="6542640" y="5384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0" name="CustomShape 927"/>
          <p:cNvSpPr/>
          <p:nvPr/>
        </p:nvSpPr>
        <p:spPr>
          <a:xfrm rot="15175200">
            <a:off x="6630480" y="53467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1" name="CustomShape 928"/>
          <p:cNvSpPr/>
          <p:nvPr/>
        </p:nvSpPr>
        <p:spPr>
          <a:xfrm rot="15175200">
            <a:off x="6748920" y="5317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2" name="CustomShape 929"/>
          <p:cNvSpPr/>
          <p:nvPr/>
        </p:nvSpPr>
        <p:spPr>
          <a:xfrm rot="15175200">
            <a:off x="6859440" y="5298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3" name="CustomShape 930"/>
          <p:cNvSpPr/>
          <p:nvPr/>
        </p:nvSpPr>
        <p:spPr>
          <a:xfrm rot="15175200">
            <a:off x="6995520" y="5276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4" name="CustomShape 931"/>
          <p:cNvSpPr/>
          <p:nvPr/>
        </p:nvSpPr>
        <p:spPr>
          <a:xfrm rot="15175200">
            <a:off x="7114320" y="5276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5" name="CustomShape 932"/>
          <p:cNvSpPr/>
          <p:nvPr/>
        </p:nvSpPr>
        <p:spPr>
          <a:xfrm rot="15175200">
            <a:off x="7245720" y="5271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6" name="CustomShape 933"/>
          <p:cNvSpPr/>
          <p:nvPr/>
        </p:nvSpPr>
        <p:spPr>
          <a:xfrm rot="15175200">
            <a:off x="7368840" y="5295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7" name="CustomShape 934"/>
          <p:cNvSpPr/>
          <p:nvPr/>
        </p:nvSpPr>
        <p:spPr>
          <a:xfrm rot="15175200">
            <a:off x="7470360" y="5322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8" name="CustomShape 935"/>
          <p:cNvSpPr/>
          <p:nvPr/>
        </p:nvSpPr>
        <p:spPr>
          <a:xfrm rot="15175200">
            <a:off x="7575480" y="53550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39" name="CustomShape 936"/>
          <p:cNvSpPr/>
          <p:nvPr/>
        </p:nvSpPr>
        <p:spPr>
          <a:xfrm rot="15175200">
            <a:off x="7681680" y="5392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0" name="CustomShape 937"/>
          <p:cNvSpPr/>
          <p:nvPr/>
        </p:nvSpPr>
        <p:spPr>
          <a:xfrm rot="15175200">
            <a:off x="7769160" y="5438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1" name="CustomShape 938"/>
          <p:cNvSpPr/>
          <p:nvPr/>
        </p:nvSpPr>
        <p:spPr>
          <a:xfrm rot="15175200">
            <a:off x="7843680" y="54957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2" name="CustomShape 939"/>
          <p:cNvSpPr/>
          <p:nvPr/>
        </p:nvSpPr>
        <p:spPr>
          <a:xfrm rot="15175200">
            <a:off x="7883280" y="5555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3" name="CustomShape 940"/>
          <p:cNvSpPr/>
          <p:nvPr/>
        </p:nvSpPr>
        <p:spPr>
          <a:xfrm rot="15175200">
            <a:off x="7901280" y="5617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4" name="CustomShape 941"/>
          <p:cNvSpPr/>
          <p:nvPr/>
        </p:nvSpPr>
        <p:spPr>
          <a:xfrm rot="15175200">
            <a:off x="7914240" y="56854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5" name="CustomShape 942"/>
          <p:cNvSpPr/>
          <p:nvPr/>
        </p:nvSpPr>
        <p:spPr>
          <a:xfrm rot="15175200">
            <a:off x="7923240" y="57502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6" name="CustomShape 943"/>
          <p:cNvSpPr/>
          <p:nvPr/>
        </p:nvSpPr>
        <p:spPr>
          <a:xfrm rot="15175200">
            <a:off x="7940520" y="58129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7" name="CustomShape 944"/>
          <p:cNvSpPr/>
          <p:nvPr/>
        </p:nvSpPr>
        <p:spPr>
          <a:xfrm rot="15175200">
            <a:off x="7998120" y="58669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8" name="CustomShape 945"/>
          <p:cNvSpPr/>
          <p:nvPr/>
        </p:nvSpPr>
        <p:spPr>
          <a:xfrm rot="15175200">
            <a:off x="8112240" y="5869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49" name="CustomShape 946"/>
          <p:cNvSpPr/>
          <p:nvPr/>
        </p:nvSpPr>
        <p:spPr>
          <a:xfrm rot="15175200">
            <a:off x="8240040" y="5869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0" name="CustomShape 947"/>
          <p:cNvSpPr/>
          <p:nvPr/>
        </p:nvSpPr>
        <p:spPr>
          <a:xfrm rot="15175200">
            <a:off x="8353800" y="58723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1" name="CustomShape 948"/>
          <p:cNvSpPr/>
          <p:nvPr/>
        </p:nvSpPr>
        <p:spPr>
          <a:xfrm rot="15175200">
            <a:off x="8481600" y="5869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2" name="CustomShape 949"/>
          <p:cNvSpPr/>
          <p:nvPr/>
        </p:nvSpPr>
        <p:spPr>
          <a:xfrm rot="15175200">
            <a:off x="8591760" y="5869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3" name="CustomShape 950"/>
          <p:cNvSpPr/>
          <p:nvPr/>
        </p:nvSpPr>
        <p:spPr>
          <a:xfrm rot="15175200">
            <a:off x="8705520" y="5861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4" name="CustomShape 951"/>
          <p:cNvSpPr/>
          <p:nvPr/>
        </p:nvSpPr>
        <p:spPr>
          <a:xfrm rot="15175200">
            <a:off x="8820000" y="58644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5" name="CustomShape 952"/>
          <p:cNvSpPr/>
          <p:nvPr/>
        </p:nvSpPr>
        <p:spPr>
          <a:xfrm rot="15175200">
            <a:off x="8934120" y="5861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6" name="CustomShape 953"/>
          <p:cNvSpPr/>
          <p:nvPr/>
        </p:nvSpPr>
        <p:spPr>
          <a:xfrm rot="15175200">
            <a:off x="9057240" y="58644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7" name="CustomShape 954"/>
          <p:cNvSpPr/>
          <p:nvPr/>
        </p:nvSpPr>
        <p:spPr>
          <a:xfrm rot="19420800">
            <a:off x="6996240" y="29916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8" name="CustomShape 955"/>
          <p:cNvSpPr/>
          <p:nvPr/>
        </p:nvSpPr>
        <p:spPr>
          <a:xfrm rot="19420800">
            <a:off x="6884640" y="32580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59" name="CustomShape 956"/>
          <p:cNvSpPr/>
          <p:nvPr/>
        </p:nvSpPr>
        <p:spPr>
          <a:xfrm rot="19420800">
            <a:off x="6775200" y="358200"/>
            <a:ext cx="1141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0" name="CustomShape 957"/>
          <p:cNvSpPr/>
          <p:nvPr/>
        </p:nvSpPr>
        <p:spPr>
          <a:xfrm rot="19420800">
            <a:off x="6664680" y="389160"/>
            <a:ext cx="11592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1" name="CustomShape 958"/>
          <p:cNvSpPr/>
          <p:nvPr/>
        </p:nvSpPr>
        <p:spPr>
          <a:xfrm rot="19420800">
            <a:off x="6554880" y="42444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2" name="CustomShape 959"/>
          <p:cNvSpPr/>
          <p:nvPr/>
        </p:nvSpPr>
        <p:spPr>
          <a:xfrm rot="19420800">
            <a:off x="6442200" y="45756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3" name="CustomShape 960"/>
          <p:cNvSpPr/>
          <p:nvPr/>
        </p:nvSpPr>
        <p:spPr>
          <a:xfrm rot="19420800">
            <a:off x="6328080" y="49572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4" name="CustomShape 961"/>
          <p:cNvSpPr/>
          <p:nvPr/>
        </p:nvSpPr>
        <p:spPr>
          <a:xfrm rot="19420800">
            <a:off x="6216120" y="52992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5" name="CustomShape 962"/>
          <p:cNvSpPr/>
          <p:nvPr/>
        </p:nvSpPr>
        <p:spPr>
          <a:xfrm rot="19420800">
            <a:off x="7098120" y="26748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6" name="CustomShape 963"/>
          <p:cNvSpPr/>
          <p:nvPr/>
        </p:nvSpPr>
        <p:spPr>
          <a:xfrm rot="19420800">
            <a:off x="6109920" y="56844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7" name="CustomShape 964"/>
          <p:cNvSpPr/>
          <p:nvPr/>
        </p:nvSpPr>
        <p:spPr>
          <a:xfrm rot="19420800">
            <a:off x="6008760" y="59904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8" name="CustomShape 965"/>
          <p:cNvSpPr/>
          <p:nvPr/>
        </p:nvSpPr>
        <p:spPr>
          <a:xfrm rot="19420800">
            <a:off x="5905080" y="64044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69" name="CustomShape 966"/>
          <p:cNvSpPr/>
          <p:nvPr/>
        </p:nvSpPr>
        <p:spPr>
          <a:xfrm rot="19420800">
            <a:off x="5798880" y="67896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0" name="CustomShape 967"/>
          <p:cNvSpPr/>
          <p:nvPr/>
        </p:nvSpPr>
        <p:spPr>
          <a:xfrm rot="19420800">
            <a:off x="5697720" y="71784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1" name="CustomShape 968"/>
          <p:cNvSpPr/>
          <p:nvPr/>
        </p:nvSpPr>
        <p:spPr>
          <a:xfrm rot="19420800">
            <a:off x="5592960" y="757080"/>
            <a:ext cx="11592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2" name="CustomShape 969"/>
          <p:cNvSpPr/>
          <p:nvPr/>
        </p:nvSpPr>
        <p:spPr>
          <a:xfrm rot="19420800">
            <a:off x="5493960" y="793440"/>
            <a:ext cx="11412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3" name="CustomShape 970"/>
          <p:cNvSpPr/>
          <p:nvPr/>
        </p:nvSpPr>
        <p:spPr>
          <a:xfrm rot="19420800">
            <a:off x="5391000" y="83196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4" name="CustomShape 971"/>
          <p:cNvSpPr/>
          <p:nvPr/>
        </p:nvSpPr>
        <p:spPr>
          <a:xfrm rot="19420800">
            <a:off x="5291280" y="87120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5" name="CustomShape 972"/>
          <p:cNvSpPr/>
          <p:nvPr/>
        </p:nvSpPr>
        <p:spPr>
          <a:xfrm rot="19420800">
            <a:off x="5192280" y="913680"/>
            <a:ext cx="11412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6" name="CustomShape 973"/>
          <p:cNvSpPr/>
          <p:nvPr/>
        </p:nvSpPr>
        <p:spPr>
          <a:xfrm rot="19420800">
            <a:off x="5094360" y="953280"/>
            <a:ext cx="115560" cy="813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7" name="CustomShape 974"/>
          <p:cNvSpPr/>
          <p:nvPr/>
        </p:nvSpPr>
        <p:spPr>
          <a:xfrm rot="20475000">
            <a:off x="9094320" y="33660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8" name="CustomShape 975"/>
          <p:cNvSpPr/>
          <p:nvPr/>
        </p:nvSpPr>
        <p:spPr>
          <a:xfrm rot="20475000">
            <a:off x="8980200" y="32868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79" name="CustomShape 976"/>
          <p:cNvSpPr/>
          <p:nvPr/>
        </p:nvSpPr>
        <p:spPr>
          <a:xfrm rot="20475000">
            <a:off x="8865360" y="32580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0" name="CustomShape 977"/>
          <p:cNvSpPr/>
          <p:nvPr/>
        </p:nvSpPr>
        <p:spPr>
          <a:xfrm rot="20475000">
            <a:off x="8751240" y="3232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1" name="CustomShape 978"/>
          <p:cNvSpPr/>
          <p:nvPr/>
        </p:nvSpPr>
        <p:spPr>
          <a:xfrm rot="20475000">
            <a:off x="8635680" y="324000"/>
            <a:ext cx="11556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2" name="CustomShape 979"/>
          <p:cNvSpPr/>
          <p:nvPr/>
        </p:nvSpPr>
        <p:spPr>
          <a:xfrm rot="20475000">
            <a:off x="8518320" y="32076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3" name="CustomShape 980"/>
          <p:cNvSpPr/>
          <p:nvPr/>
        </p:nvSpPr>
        <p:spPr>
          <a:xfrm rot="20475000">
            <a:off x="8398080" y="32220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4" name="CustomShape 981"/>
          <p:cNvSpPr/>
          <p:nvPr/>
        </p:nvSpPr>
        <p:spPr>
          <a:xfrm rot="20475000">
            <a:off x="8282520" y="32256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5" name="CustomShape 982"/>
          <p:cNvSpPr/>
          <p:nvPr/>
        </p:nvSpPr>
        <p:spPr>
          <a:xfrm rot="20475000">
            <a:off x="9201240" y="337680"/>
            <a:ext cx="1159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6" name="CustomShape 983"/>
          <p:cNvSpPr/>
          <p:nvPr/>
        </p:nvSpPr>
        <p:spPr>
          <a:xfrm rot="20475000">
            <a:off x="8168040" y="3268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7" name="CustomShape 984"/>
          <p:cNvSpPr/>
          <p:nvPr/>
        </p:nvSpPr>
        <p:spPr>
          <a:xfrm rot="20475000">
            <a:off x="8062560" y="325440"/>
            <a:ext cx="11556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8" name="CustomShape 985"/>
          <p:cNvSpPr/>
          <p:nvPr/>
        </p:nvSpPr>
        <p:spPr>
          <a:xfrm rot="20475000">
            <a:off x="7952760" y="33336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89" name="CustomShape 986"/>
          <p:cNvSpPr/>
          <p:nvPr/>
        </p:nvSpPr>
        <p:spPr>
          <a:xfrm rot="20475000">
            <a:off x="7838280" y="33876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0" name="CustomShape 987"/>
          <p:cNvSpPr/>
          <p:nvPr/>
        </p:nvSpPr>
        <p:spPr>
          <a:xfrm rot="20475000">
            <a:off x="7731360" y="3448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1" name="CustomShape 988"/>
          <p:cNvSpPr/>
          <p:nvPr/>
        </p:nvSpPr>
        <p:spPr>
          <a:xfrm rot="20475000">
            <a:off x="7620120" y="350280"/>
            <a:ext cx="1159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2" name="CustomShape 989"/>
          <p:cNvSpPr/>
          <p:nvPr/>
        </p:nvSpPr>
        <p:spPr>
          <a:xfrm rot="20475000">
            <a:off x="7513200" y="354960"/>
            <a:ext cx="11412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3" name="CustomShape 990"/>
          <p:cNvSpPr/>
          <p:nvPr/>
        </p:nvSpPr>
        <p:spPr>
          <a:xfrm rot="20475000">
            <a:off x="7404840" y="360720"/>
            <a:ext cx="11556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4" name="CustomShape 991"/>
          <p:cNvSpPr/>
          <p:nvPr/>
        </p:nvSpPr>
        <p:spPr>
          <a:xfrm rot="20475000">
            <a:off x="7296480" y="368280"/>
            <a:ext cx="115560" cy="8028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5" name="CustomShape 992"/>
          <p:cNvSpPr/>
          <p:nvPr/>
        </p:nvSpPr>
        <p:spPr>
          <a:xfrm rot="20475000">
            <a:off x="7189200" y="378360"/>
            <a:ext cx="114120" cy="810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6" name="CustomShape 993"/>
          <p:cNvSpPr/>
          <p:nvPr/>
        </p:nvSpPr>
        <p:spPr>
          <a:xfrm rot="18367800">
            <a:off x="4955760" y="8737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7" name="CustomShape 994"/>
          <p:cNvSpPr/>
          <p:nvPr/>
        </p:nvSpPr>
        <p:spPr>
          <a:xfrm rot="18367800">
            <a:off x="4854240" y="9082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8" name="CustomShape 995"/>
          <p:cNvSpPr/>
          <p:nvPr/>
        </p:nvSpPr>
        <p:spPr>
          <a:xfrm rot="18367800">
            <a:off x="4757760" y="948240"/>
            <a:ext cx="7020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899" name="CustomShape 996"/>
          <p:cNvSpPr/>
          <p:nvPr/>
        </p:nvSpPr>
        <p:spPr>
          <a:xfrm rot="18367800">
            <a:off x="4662720" y="983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0" name="CustomShape 997"/>
          <p:cNvSpPr/>
          <p:nvPr/>
        </p:nvSpPr>
        <p:spPr>
          <a:xfrm rot="18367800">
            <a:off x="4568400" y="102600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1" name="CustomShape 998"/>
          <p:cNvSpPr/>
          <p:nvPr/>
        </p:nvSpPr>
        <p:spPr>
          <a:xfrm rot="18367800">
            <a:off x="4469040" y="1064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2" name="CustomShape 999"/>
          <p:cNvSpPr/>
          <p:nvPr/>
        </p:nvSpPr>
        <p:spPr>
          <a:xfrm rot="18367800">
            <a:off x="4372560" y="1109880"/>
            <a:ext cx="71280" cy="1299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3" name="CustomShape 1000"/>
          <p:cNvSpPr/>
          <p:nvPr/>
        </p:nvSpPr>
        <p:spPr>
          <a:xfrm rot="18367800">
            <a:off x="4275360" y="11494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4" name="CustomShape 1001"/>
          <p:cNvSpPr/>
          <p:nvPr/>
        </p:nvSpPr>
        <p:spPr>
          <a:xfrm rot="18367800">
            <a:off x="5045040" y="8370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5" name="CustomShape 1002"/>
          <p:cNvSpPr/>
          <p:nvPr/>
        </p:nvSpPr>
        <p:spPr>
          <a:xfrm rot="18367800">
            <a:off x="4196160" y="1195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6" name="CustomShape 1003"/>
          <p:cNvSpPr/>
          <p:nvPr/>
        </p:nvSpPr>
        <p:spPr>
          <a:xfrm rot="18367800">
            <a:off x="4113000" y="12405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7" name="CustomShape 1004"/>
          <p:cNvSpPr/>
          <p:nvPr/>
        </p:nvSpPr>
        <p:spPr>
          <a:xfrm rot="18367800">
            <a:off x="4033800" y="1286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8" name="CustomShape 1005"/>
          <p:cNvSpPr/>
          <p:nvPr/>
        </p:nvSpPr>
        <p:spPr>
          <a:xfrm rot="18367800">
            <a:off x="3961800" y="1334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09" name="CustomShape 1006"/>
          <p:cNvSpPr/>
          <p:nvPr/>
        </p:nvSpPr>
        <p:spPr>
          <a:xfrm rot="18367800">
            <a:off x="3878280" y="13870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0" name="CustomShape 1007"/>
          <p:cNvSpPr/>
          <p:nvPr/>
        </p:nvSpPr>
        <p:spPr>
          <a:xfrm rot="18367800">
            <a:off x="3808080" y="1438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1" name="CustomShape 1008"/>
          <p:cNvSpPr/>
          <p:nvPr/>
        </p:nvSpPr>
        <p:spPr>
          <a:xfrm rot="18367800">
            <a:off x="3724920" y="1491480"/>
            <a:ext cx="7020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2" name="CustomShape 1009"/>
          <p:cNvSpPr/>
          <p:nvPr/>
        </p:nvSpPr>
        <p:spPr>
          <a:xfrm rot="18367800">
            <a:off x="3654720" y="1541880"/>
            <a:ext cx="70920" cy="13032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3" name="CustomShape 1010"/>
          <p:cNvSpPr/>
          <p:nvPr/>
        </p:nvSpPr>
        <p:spPr>
          <a:xfrm rot="18367800">
            <a:off x="3589560" y="1589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4" name="CustomShape 1011"/>
          <p:cNvSpPr/>
          <p:nvPr/>
        </p:nvSpPr>
        <p:spPr>
          <a:xfrm rot="18367800">
            <a:off x="3507840" y="1635480"/>
            <a:ext cx="7020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5" name="CustomShape 1012"/>
          <p:cNvSpPr/>
          <p:nvPr/>
        </p:nvSpPr>
        <p:spPr>
          <a:xfrm rot="18367800">
            <a:off x="3446280" y="1690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6" name="CustomShape 1013"/>
          <p:cNvSpPr/>
          <p:nvPr/>
        </p:nvSpPr>
        <p:spPr>
          <a:xfrm rot="18367800">
            <a:off x="3381480" y="1749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7" name="CustomShape 1014"/>
          <p:cNvSpPr/>
          <p:nvPr/>
        </p:nvSpPr>
        <p:spPr>
          <a:xfrm rot="18367800">
            <a:off x="3334320" y="181224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8" name="CustomShape 1015"/>
          <p:cNvSpPr/>
          <p:nvPr/>
        </p:nvSpPr>
        <p:spPr>
          <a:xfrm rot="18367800">
            <a:off x="3276000" y="1866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19" name="CustomShape 1016"/>
          <p:cNvSpPr/>
          <p:nvPr/>
        </p:nvSpPr>
        <p:spPr>
          <a:xfrm rot="18367800">
            <a:off x="3202920" y="19216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0" name="CustomShape 1017"/>
          <p:cNvSpPr/>
          <p:nvPr/>
        </p:nvSpPr>
        <p:spPr>
          <a:xfrm rot="18367800">
            <a:off x="3150000" y="19720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1" name="CustomShape 1018"/>
          <p:cNvSpPr/>
          <p:nvPr/>
        </p:nvSpPr>
        <p:spPr>
          <a:xfrm rot="18367800">
            <a:off x="3088440" y="20318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2" name="CustomShape 1019"/>
          <p:cNvSpPr/>
          <p:nvPr/>
        </p:nvSpPr>
        <p:spPr>
          <a:xfrm rot="18367800">
            <a:off x="3032640" y="20894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3" name="CustomShape 1020"/>
          <p:cNvSpPr/>
          <p:nvPr/>
        </p:nvSpPr>
        <p:spPr>
          <a:xfrm rot="18367800">
            <a:off x="2979720" y="21488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4" name="CustomShape 1021"/>
          <p:cNvSpPr/>
          <p:nvPr/>
        </p:nvSpPr>
        <p:spPr>
          <a:xfrm rot="18367800">
            <a:off x="2926800" y="221292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5" name="CustomShape 1022"/>
          <p:cNvSpPr/>
          <p:nvPr/>
        </p:nvSpPr>
        <p:spPr>
          <a:xfrm rot="18367800">
            <a:off x="2874600" y="2271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6" name="CustomShape 1023"/>
          <p:cNvSpPr/>
          <p:nvPr/>
        </p:nvSpPr>
        <p:spPr>
          <a:xfrm rot="18367800">
            <a:off x="2836080" y="23277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7" name="CustomShape 1024"/>
          <p:cNvSpPr/>
          <p:nvPr/>
        </p:nvSpPr>
        <p:spPr>
          <a:xfrm rot="18367800">
            <a:off x="2801160" y="23803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8" name="CustomShape 1025"/>
          <p:cNvSpPr/>
          <p:nvPr/>
        </p:nvSpPr>
        <p:spPr>
          <a:xfrm rot="18367800">
            <a:off x="2757240" y="2433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29" name="CustomShape 1026"/>
          <p:cNvSpPr/>
          <p:nvPr/>
        </p:nvSpPr>
        <p:spPr>
          <a:xfrm rot="18367800">
            <a:off x="2718720" y="2497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0" name="CustomShape 1027"/>
          <p:cNvSpPr/>
          <p:nvPr/>
        </p:nvSpPr>
        <p:spPr>
          <a:xfrm rot="18367800">
            <a:off x="2675160" y="25624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1" name="CustomShape 1028"/>
          <p:cNvSpPr/>
          <p:nvPr/>
        </p:nvSpPr>
        <p:spPr>
          <a:xfrm rot="18367800">
            <a:off x="2648880" y="26312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2" name="CustomShape 1029"/>
          <p:cNvSpPr/>
          <p:nvPr/>
        </p:nvSpPr>
        <p:spPr>
          <a:xfrm rot="18367800">
            <a:off x="2622240" y="2699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3" name="CustomShape 1030"/>
          <p:cNvSpPr/>
          <p:nvPr/>
        </p:nvSpPr>
        <p:spPr>
          <a:xfrm rot="18367800">
            <a:off x="2610720" y="2766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4" name="CustomShape 1031"/>
          <p:cNvSpPr/>
          <p:nvPr/>
        </p:nvSpPr>
        <p:spPr>
          <a:xfrm rot="18367800">
            <a:off x="2602080" y="2833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5" name="CustomShape 1032"/>
          <p:cNvSpPr/>
          <p:nvPr/>
        </p:nvSpPr>
        <p:spPr>
          <a:xfrm rot="18367800">
            <a:off x="2604600" y="29001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6" name="CustomShape 1033"/>
          <p:cNvSpPr/>
          <p:nvPr/>
        </p:nvSpPr>
        <p:spPr>
          <a:xfrm rot="18367800">
            <a:off x="2604600" y="2964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7" name="CustomShape 1034"/>
          <p:cNvSpPr/>
          <p:nvPr/>
        </p:nvSpPr>
        <p:spPr>
          <a:xfrm rot="18367800">
            <a:off x="2610720" y="3037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8" name="CustomShape 1035"/>
          <p:cNvSpPr/>
          <p:nvPr/>
        </p:nvSpPr>
        <p:spPr>
          <a:xfrm rot="18367800">
            <a:off x="2616480" y="3107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39" name="CustomShape 1036"/>
          <p:cNvSpPr/>
          <p:nvPr/>
        </p:nvSpPr>
        <p:spPr>
          <a:xfrm rot="18367800">
            <a:off x="2631240" y="31802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0" name="CustomShape 1037"/>
          <p:cNvSpPr/>
          <p:nvPr/>
        </p:nvSpPr>
        <p:spPr>
          <a:xfrm rot="18367800">
            <a:off x="2648880" y="3248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1" name="CustomShape 1038"/>
          <p:cNvSpPr/>
          <p:nvPr/>
        </p:nvSpPr>
        <p:spPr>
          <a:xfrm rot="18367800">
            <a:off x="2663280" y="3317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2" name="CustomShape 1039"/>
          <p:cNvSpPr/>
          <p:nvPr/>
        </p:nvSpPr>
        <p:spPr>
          <a:xfrm rot="18367800">
            <a:off x="2686680" y="3385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3" name="CustomShape 1040"/>
          <p:cNvSpPr/>
          <p:nvPr/>
        </p:nvSpPr>
        <p:spPr>
          <a:xfrm rot="18367800">
            <a:off x="2698560" y="34491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4" name="CustomShape 1041"/>
          <p:cNvSpPr/>
          <p:nvPr/>
        </p:nvSpPr>
        <p:spPr>
          <a:xfrm rot="18367800">
            <a:off x="2721960" y="35197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5" name="CustomShape 1042"/>
          <p:cNvSpPr/>
          <p:nvPr/>
        </p:nvSpPr>
        <p:spPr>
          <a:xfrm rot="18367800">
            <a:off x="2748600" y="35827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6" name="CustomShape 1043"/>
          <p:cNvSpPr/>
          <p:nvPr/>
        </p:nvSpPr>
        <p:spPr>
          <a:xfrm rot="18367800">
            <a:off x="2786400" y="3647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7" name="CustomShape 1044"/>
          <p:cNvSpPr/>
          <p:nvPr/>
        </p:nvSpPr>
        <p:spPr>
          <a:xfrm rot="18367800">
            <a:off x="2813040" y="37072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8" name="CustomShape 1045"/>
          <p:cNvSpPr/>
          <p:nvPr/>
        </p:nvSpPr>
        <p:spPr>
          <a:xfrm rot="18367800">
            <a:off x="2850840" y="3773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49" name="CustomShape 1046"/>
          <p:cNvSpPr/>
          <p:nvPr/>
        </p:nvSpPr>
        <p:spPr>
          <a:xfrm rot="18367800">
            <a:off x="2912400" y="383760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0" name="CustomShape 1047"/>
          <p:cNvSpPr/>
          <p:nvPr/>
        </p:nvSpPr>
        <p:spPr>
          <a:xfrm rot="18367800">
            <a:off x="2997360" y="3886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1" name="CustomShape 1048"/>
          <p:cNvSpPr/>
          <p:nvPr/>
        </p:nvSpPr>
        <p:spPr>
          <a:xfrm rot="18367800">
            <a:off x="3090960" y="39279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2" name="CustomShape 1049"/>
          <p:cNvSpPr/>
          <p:nvPr/>
        </p:nvSpPr>
        <p:spPr>
          <a:xfrm rot="18367800">
            <a:off x="3190680" y="39297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3" name="CustomShape 1050"/>
          <p:cNvSpPr/>
          <p:nvPr/>
        </p:nvSpPr>
        <p:spPr>
          <a:xfrm rot="18367800">
            <a:off x="3276000" y="3891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4" name="CustomShape 1051"/>
          <p:cNvSpPr/>
          <p:nvPr/>
        </p:nvSpPr>
        <p:spPr>
          <a:xfrm rot="18367800">
            <a:off x="3358080" y="3850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5" name="CustomShape 1052"/>
          <p:cNvSpPr/>
          <p:nvPr/>
        </p:nvSpPr>
        <p:spPr>
          <a:xfrm rot="18367800">
            <a:off x="3448800" y="3819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6" name="CustomShape 1053"/>
          <p:cNvSpPr/>
          <p:nvPr/>
        </p:nvSpPr>
        <p:spPr>
          <a:xfrm rot="18367800">
            <a:off x="3557520" y="3803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7" name="CustomShape 1054"/>
          <p:cNvSpPr/>
          <p:nvPr/>
        </p:nvSpPr>
        <p:spPr>
          <a:xfrm rot="18367800">
            <a:off x="3683520" y="3803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8" name="CustomShape 1055"/>
          <p:cNvSpPr/>
          <p:nvPr/>
        </p:nvSpPr>
        <p:spPr>
          <a:xfrm rot="18367800">
            <a:off x="3797640" y="38174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59" name="CustomShape 1056"/>
          <p:cNvSpPr/>
          <p:nvPr/>
        </p:nvSpPr>
        <p:spPr>
          <a:xfrm rot="18367800">
            <a:off x="3903120" y="3855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0" name="CustomShape 1057"/>
          <p:cNvSpPr/>
          <p:nvPr/>
        </p:nvSpPr>
        <p:spPr>
          <a:xfrm rot="18367800">
            <a:off x="3999960" y="38991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1" name="CustomShape 1058"/>
          <p:cNvSpPr/>
          <p:nvPr/>
        </p:nvSpPr>
        <p:spPr>
          <a:xfrm rot="18367800">
            <a:off x="4058640" y="39582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2" name="CustomShape 1059"/>
          <p:cNvSpPr/>
          <p:nvPr/>
        </p:nvSpPr>
        <p:spPr>
          <a:xfrm rot="18367800">
            <a:off x="4096440" y="402228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3" name="CustomShape 1060"/>
          <p:cNvSpPr/>
          <p:nvPr/>
        </p:nvSpPr>
        <p:spPr>
          <a:xfrm rot="18367800">
            <a:off x="4102560" y="40953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4" name="CustomShape 1061"/>
          <p:cNvSpPr/>
          <p:nvPr/>
        </p:nvSpPr>
        <p:spPr>
          <a:xfrm rot="18367800">
            <a:off x="4099680" y="41659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5" name="CustomShape 1062"/>
          <p:cNvSpPr/>
          <p:nvPr/>
        </p:nvSpPr>
        <p:spPr>
          <a:xfrm rot="18367800">
            <a:off x="4076280" y="4232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6" name="CustomShape 1063"/>
          <p:cNvSpPr/>
          <p:nvPr/>
        </p:nvSpPr>
        <p:spPr>
          <a:xfrm rot="18367800">
            <a:off x="4038120" y="4295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7" name="CustomShape 1064"/>
          <p:cNvSpPr/>
          <p:nvPr/>
        </p:nvSpPr>
        <p:spPr>
          <a:xfrm rot="18367800">
            <a:off x="3973680" y="4352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8" name="CustomShape 1065"/>
          <p:cNvSpPr/>
          <p:nvPr/>
        </p:nvSpPr>
        <p:spPr>
          <a:xfrm rot="18367800">
            <a:off x="3900600" y="4397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69" name="CustomShape 1066"/>
          <p:cNvSpPr/>
          <p:nvPr/>
        </p:nvSpPr>
        <p:spPr>
          <a:xfrm rot="18367800">
            <a:off x="3815280" y="4418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0" name="CustomShape 1067"/>
          <p:cNvSpPr/>
          <p:nvPr/>
        </p:nvSpPr>
        <p:spPr>
          <a:xfrm rot="18367800">
            <a:off x="3701160" y="4440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1" name="CustomShape 1068"/>
          <p:cNvSpPr/>
          <p:nvPr/>
        </p:nvSpPr>
        <p:spPr>
          <a:xfrm rot="18367800">
            <a:off x="3580560" y="44514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2" name="CustomShape 1069"/>
          <p:cNvSpPr/>
          <p:nvPr/>
        </p:nvSpPr>
        <p:spPr>
          <a:xfrm rot="18367800">
            <a:off x="3489840" y="44604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3" name="CustomShape 1070"/>
          <p:cNvSpPr/>
          <p:nvPr/>
        </p:nvSpPr>
        <p:spPr>
          <a:xfrm rot="18367800">
            <a:off x="3404880" y="44913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4" name="CustomShape 1071"/>
          <p:cNvSpPr/>
          <p:nvPr/>
        </p:nvSpPr>
        <p:spPr>
          <a:xfrm rot="18367800">
            <a:off x="3358080" y="4547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5" name="CustomShape 1072"/>
          <p:cNvSpPr/>
          <p:nvPr/>
        </p:nvSpPr>
        <p:spPr>
          <a:xfrm rot="18367800">
            <a:off x="3322800" y="45957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6" name="CustomShape 1073"/>
          <p:cNvSpPr/>
          <p:nvPr/>
        </p:nvSpPr>
        <p:spPr>
          <a:xfrm rot="18367800">
            <a:off x="3322800" y="4659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7" name="CustomShape 1074"/>
          <p:cNvSpPr/>
          <p:nvPr/>
        </p:nvSpPr>
        <p:spPr>
          <a:xfrm rot="18367800">
            <a:off x="3393360" y="47239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8" name="CustomShape 1075"/>
          <p:cNvSpPr/>
          <p:nvPr/>
        </p:nvSpPr>
        <p:spPr>
          <a:xfrm rot="18367800">
            <a:off x="3457800" y="47818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79" name="CustomShape 1076"/>
          <p:cNvSpPr/>
          <p:nvPr/>
        </p:nvSpPr>
        <p:spPr>
          <a:xfrm rot="18367800">
            <a:off x="3519360" y="4835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0" name="CustomShape 1077"/>
          <p:cNvSpPr/>
          <p:nvPr/>
        </p:nvSpPr>
        <p:spPr>
          <a:xfrm rot="18367800">
            <a:off x="3598200" y="48934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1" name="CustomShape 1078"/>
          <p:cNvSpPr/>
          <p:nvPr/>
        </p:nvSpPr>
        <p:spPr>
          <a:xfrm rot="18367800">
            <a:off x="3689280" y="4955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2" name="CustomShape 1079"/>
          <p:cNvSpPr/>
          <p:nvPr/>
        </p:nvSpPr>
        <p:spPr>
          <a:xfrm rot="18367800">
            <a:off x="3771000" y="50169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3" name="CustomShape 1080"/>
          <p:cNvSpPr/>
          <p:nvPr/>
        </p:nvSpPr>
        <p:spPr>
          <a:xfrm rot="18367800">
            <a:off x="3859200" y="50727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4" name="CustomShape 1081"/>
          <p:cNvSpPr/>
          <p:nvPr/>
        </p:nvSpPr>
        <p:spPr>
          <a:xfrm rot="18367800">
            <a:off x="3941280" y="51285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5" name="CustomShape 1082"/>
          <p:cNvSpPr/>
          <p:nvPr/>
        </p:nvSpPr>
        <p:spPr>
          <a:xfrm rot="18367800">
            <a:off x="4032000" y="51847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6" name="CustomShape 1083"/>
          <p:cNvSpPr/>
          <p:nvPr/>
        </p:nvSpPr>
        <p:spPr>
          <a:xfrm rot="18367800">
            <a:off x="4120200" y="52426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7" name="CustomShape 1084"/>
          <p:cNvSpPr/>
          <p:nvPr/>
        </p:nvSpPr>
        <p:spPr>
          <a:xfrm rot="18367800">
            <a:off x="4210920" y="52966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8" name="CustomShape 1085"/>
          <p:cNvSpPr/>
          <p:nvPr/>
        </p:nvSpPr>
        <p:spPr>
          <a:xfrm rot="18367800">
            <a:off x="4295880" y="53528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89" name="CustomShape 1086"/>
          <p:cNvSpPr/>
          <p:nvPr/>
        </p:nvSpPr>
        <p:spPr>
          <a:xfrm rot="18367800">
            <a:off x="4392720" y="54028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0" name="CustomShape 1087"/>
          <p:cNvSpPr/>
          <p:nvPr/>
        </p:nvSpPr>
        <p:spPr>
          <a:xfrm rot="18367800">
            <a:off x="4492440" y="5453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1" name="CustomShape 1088"/>
          <p:cNvSpPr/>
          <p:nvPr/>
        </p:nvSpPr>
        <p:spPr>
          <a:xfrm rot="18367800">
            <a:off x="4592160" y="5500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2" name="CustomShape 1089"/>
          <p:cNvSpPr/>
          <p:nvPr/>
        </p:nvSpPr>
        <p:spPr>
          <a:xfrm rot="18367800">
            <a:off x="4697280" y="55479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3" name="CustomShape 1090"/>
          <p:cNvSpPr/>
          <p:nvPr/>
        </p:nvSpPr>
        <p:spPr>
          <a:xfrm rot="18367800">
            <a:off x="4800240" y="55944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4" name="CustomShape 1091"/>
          <p:cNvSpPr/>
          <p:nvPr/>
        </p:nvSpPr>
        <p:spPr>
          <a:xfrm rot="18367800">
            <a:off x="4908600" y="564336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5" name="CustomShape 1092"/>
          <p:cNvSpPr/>
          <p:nvPr/>
        </p:nvSpPr>
        <p:spPr>
          <a:xfrm rot="18367800">
            <a:off x="4999680" y="56923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6" name="CustomShape 1093"/>
          <p:cNvSpPr/>
          <p:nvPr/>
        </p:nvSpPr>
        <p:spPr>
          <a:xfrm rot="18367800">
            <a:off x="5104800" y="57344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7" name="CustomShape 1094"/>
          <p:cNvSpPr/>
          <p:nvPr/>
        </p:nvSpPr>
        <p:spPr>
          <a:xfrm rot="18367800">
            <a:off x="5210640" y="5776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8" name="CustomShape 1095"/>
          <p:cNvSpPr/>
          <p:nvPr/>
        </p:nvSpPr>
        <p:spPr>
          <a:xfrm rot="18367800">
            <a:off x="5326200" y="58118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4999" name="CustomShape 1096"/>
          <p:cNvSpPr/>
          <p:nvPr/>
        </p:nvSpPr>
        <p:spPr>
          <a:xfrm rot="18367800">
            <a:off x="5442480" y="58500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0" name="CustomShape 1097"/>
          <p:cNvSpPr/>
          <p:nvPr/>
        </p:nvSpPr>
        <p:spPr>
          <a:xfrm rot="18367800">
            <a:off x="5555160" y="58806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1" name="CustomShape 1098"/>
          <p:cNvSpPr/>
          <p:nvPr/>
        </p:nvSpPr>
        <p:spPr>
          <a:xfrm rot="18367800">
            <a:off x="5669280" y="59126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2" name="CustomShape 1099"/>
          <p:cNvSpPr/>
          <p:nvPr/>
        </p:nvSpPr>
        <p:spPr>
          <a:xfrm rot="18367800">
            <a:off x="5792400" y="593316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3" name="CustomShape 1100"/>
          <p:cNvSpPr/>
          <p:nvPr/>
        </p:nvSpPr>
        <p:spPr>
          <a:xfrm rot="18367800">
            <a:off x="5905440" y="59590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4" name="CustomShape 1101"/>
          <p:cNvSpPr/>
          <p:nvPr/>
        </p:nvSpPr>
        <p:spPr>
          <a:xfrm rot="18367800">
            <a:off x="6022800" y="5979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5" name="CustomShape 1102"/>
          <p:cNvSpPr/>
          <p:nvPr/>
        </p:nvSpPr>
        <p:spPr>
          <a:xfrm rot="18367800">
            <a:off x="6147360" y="5996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6" name="CustomShape 1103"/>
          <p:cNvSpPr/>
          <p:nvPr/>
        </p:nvSpPr>
        <p:spPr>
          <a:xfrm rot="18367800">
            <a:off x="6256800" y="601092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7" name="CustomShape 1104"/>
          <p:cNvSpPr/>
          <p:nvPr/>
        </p:nvSpPr>
        <p:spPr>
          <a:xfrm rot="18367800">
            <a:off x="6362640" y="60055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8" name="CustomShape 1105"/>
          <p:cNvSpPr/>
          <p:nvPr/>
        </p:nvSpPr>
        <p:spPr>
          <a:xfrm rot="18367800">
            <a:off x="6456240" y="597204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09" name="CustomShape 1106"/>
          <p:cNvSpPr/>
          <p:nvPr/>
        </p:nvSpPr>
        <p:spPr>
          <a:xfrm rot="18367800">
            <a:off x="6535440" y="592596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0" name="CustomShape 1107"/>
          <p:cNvSpPr/>
          <p:nvPr/>
        </p:nvSpPr>
        <p:spPr>
          <a:xfrm rot="18367800">
            <a:off x="6579720" y="58633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1" name="CustomShape 1108"/>
          <p:cNvSpPr/>
          <p:nvPr/>
        </p:nvSpPr>
        <p:spPr>
          <a:xfrm rot="18367800">
            <a:off x="6582240" y="57938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2" name="CustomShape 1109"/>
          <p:cNvSpPr/>
          <p:nvPr/>
        </p:nvSpPr>
        <p:spPr>
          <a:xfrm rot="18367800">
            <a:off x="6564600" y="573120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3" name="CustomShape 1110"/>
          <p:cNvSpPr/>
          <p:nvPr/>
        </p:nvSpPr>
        <p:spPr>
          <a:xfrm rot="18367800">
            <a:off x="6542640" y="56646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4" name="CustomShape 1111"/>
          <p:cNvSpPr/>
          <p:nvPr/>
        </p:nvSpPr>
        <p:spPr>
          <a:xfrm rot="18367800">
            <a:off x="6589800" y="560304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5" name="CustomShape 1112"/>
          <p:cNvSpPr/>
          <p:nvPr/>
        </p:nvSpPr>
        <p:spPr>
          <a:xfrm rot="18367800">
            <a:off x="6680880" y="55620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6" name="CustomShape 1113"/>
          <p:cNvSpPr/>
          <p:nvPr/>
        </p:nvSpPr>
        <p:spPr>
          <a:xfrm rot="18367800">
            <a:off x="6765840" y="55296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7" name="CustomShape 1114"/>
          <p:cNvSpPr/>
          <p:nvPr/>
        </p:nvSpPr>
        <p:spPr>
          <a:xfrm rot="18367800">
            <a:off x="6871320" y="55051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8" name="CustomShape 1115"/>
          <p:cNvSpPr/>
          <p:nvPr/>
        </p:nvSpPr>
        <p:spPr>
          <a:xfrm rot="18367800">
            <a:off x="6979680" y="54813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19" name="CustomShape 1116"/>
          <p:cNvSpPr/>
          <p:nvPr/>
        </p:nvSpPr>
        <p:spPr>
          <a:xfrm rot="18367800">
            <a:off x="7098480" y="54662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0" name="CustomShape 1117"/>
          <p:cNvSpPr/>
          <p:nvPr/>
        </p:nvSpPr>
        <p:spPr>
          <a:xfrm rot="18367800">
            <a:off x="7222680" y="548172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1" name="CustomShape 1118"/>
          <p:cNvSpPr/>
          <p:nvPr/>
        </p:nvSpPr>
        <p:spPr>
          <a:xfrm rot="18367800">
            <a:off x="7341840" y="55069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2" name="CustomShape 1119"/>
          <p:cNvSpPr/>
          <p:nvPr/>
        </p:nvSpPr>
        <p:spPr>
          <a:xfrm rot="18367800">
            <a:off x="7458840" y="55422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3" name="CustomShape 1120"/>
          <p:cNvSpPr/>
          <p:nvPr/>
        </p:nvSpPr>
        <p:spPr>
          <a:xfrm rot="18367800">
            <a:off x="7564680" y="558648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4" name="CustomShape 1121"/>
          <p:cNvSpPr/>
          <p:nvPr/>
        </p:nvSpPr>
        <p:spPr>
          <a:xfrm rot="18367800">
            <a:off x="7611480" y="565380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5" name="CustomShape 1122"/>
          <p:cNvSpPr/>
          <p:nvPr/>
        </p:nvSpPr>
        <p:spPr>
          <a:xfrm rot="18367800">
            <a:off x="7642440" y="5723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6" name="CustomShape 1123"/>
          <p:cNvSpPr/>
          <p:nvPr/>
        </p:nvSpPr>
        <p:spPr>
          <a:xfrm rot="18367800">
            <a:off x="7651080" y="5798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7" name="CustomShape 1124"/>
          <p:cNvSpPr/>
          <p:nvPr/>
        </p:nvSpPr>
        <p:spPr>
          <a:xfrm rot="18367800">
            <a:off x="7652160" y="5865480"/>
            <a:ext cx="7092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8" name="CustomShape 1125"/>
          <p:cNvSpPr/>
          <p:nvPr/>
        </p:nvSpPr>
        <p:spPr>
          <a:xfrm rot="18367800">
            <a:off x="7696440" y="592848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29" name="CustomShape 1126"/>
          <p:cNvSpPr/>
          <p:nvPr/>
        </p:nvSpPr>
        <p:spPr>
          <a:xfrm rot="18367800">
            <a:off x="7791480" y="59799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0" name="CustomShape 1127"/>
          <p:cNvSpPr/>
          <p:nvPr/>
        </p:nvSpPr>
        <p:spPr>
          <a:xfrm rot="18367800">
            <a:off x="7904520" y="60170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1" name="CustomShape 1128"/>
          <p:cNvSpPr/>
          <p:nvPr/>
        </p:nvSpPr>
        <p:spPr>
          <a:xfrm rot="18367800">
            <a:off x="8026200" y="604080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2" name="CustomShape 1129"/>
          <p:cNvSpPr/>
          <p:nvPr/>
        </p:nvSpPr>
        <p:spPr>
          <a:xfrm rot="18367800">
            <a:off x="8152200" y="6047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3" name="CustomShape 1130"/>
          <p:cNvSpPr/>
          <p:nvPr/>
        </p:nvSpPr>
        <p:spPr>
          <a:xfrm rot="18367800">
            <a:off x="8273880" y="605016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4" name="CustomShape 1131"/>
          <p:cNvSpPr/>
          <p:nvPr/>
        </p:nvSpPr>
        <p:spPr>
          <a:xfrm rot="18367800">
            <a:off x="8401320" y="60595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5" name="CustomShape 1132"/>
          <p:cNvSpPr/>
          <p:nvPr/>
        </p:nvSpPr>
        <p:spPr>
          <a:xfrm rot="18367800">
            <a:off x="8528760" y="6061320"/>
            <a:ext cx="71280" cy="13140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6" name="CustomShape 1133"/>
          <p:cNvSpPr/>
          <p:nvPr/>
        </p:nvSpPr>
        <p:spPr>
          <a:xfrm rot="18367800">
            <a:off x="8656200" y="60649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7" name="CustomShape 1134"/>
          <p:cNvSpPr/>
          <p:nvPr/>
        </p:nvSpPr>
        <p:spPr>
          <a:xfrm rot="18367800">
            <a:off x="8784000" y="606564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8" name="CustomShape 1135"/>
          <p:cNvSpPr/>
          <p:nvPr/>
        </p:nvSpPr>
        <p:spPr>
          <a:xfrm rot="18367800">
            <a:off x="8908560" y="6063120"/>
            <a:ext cx="7092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39" name="CustomShape 1136"/>
          <p:cNvSpPr/>
          <p:nvPr/>
        </p:nvSpPr>
        <p:spPr>
          <a:xfrm rot="18367800">
            <a:off x="9031680" y="6066720"/>
            <a:ext cx="71280" cy="131760"/>
          </a:xfrm>
          <a:prstGeom prst="ellipse">
            <a:avLst/>
          </a:prstGeom>
          <a:gradFill>
            <a:gsLst>
              <a:gs pos="0">
                <a:srgbClr val="ff5050"/>
              </a:gs>
              <a:gs pos="100000">
                <a:srgbClr val="cc0000"/>
              </a:gs>
            </a:gsLst>
            <a:path path="rect"/>
          </a:gradFill>
          <a:ln w="9360">
            <a:solidFill>
              <a:srgbClr val="000000"/>
            </a:solidFill>
            <a:miter/>
          </a:ln>
        </p:spPr>
        <p:style>
          <a:lnRef idx="0"/>
          <a:fillRef idx="0"/>
          <a:effectRef idx="0"/>
          <a:fontRef idx="minor"/>
        </p:style>
      </p:sp>
      <p:sp>
        <p:nvSpPr>
          <p:cNvPr id="5040" name="TextShape 1137"/>
          <p:cNvSpPr txBox="1"/>
          <p:nvPr/>
        </p:nvSpPr>
        <p:spPr>
          <a:xfrm>
            <a:off x="132840" y="48960"/>
            <a:ext cx="2327400" cy="252360"/>
          </a:xfrm>
          <a:prstGeom prst="rect">
            <a:avLst/>
          </a:prstGeom>
          <a:noFill/>
          <a:ln>
            <a:noFill/>
          </a:ln>
        </p:spPr>
        <p:txBody>
          <a:bodyPr anchor="ctr"/>
          <a:p>
            <a:pPr algn="ctr"/>
            <a:r>
              <a:rPr b="1" lang="en-US" sz="1500" spc="-1" strike="noStrike">
                <a:solidFill>
                  <a:srgbClr val="ffff00"/>
                </a:solidFill>
                <a:uFill>
                  <a:solidFill>
                    <a:srgbClr val="ffffff"/>
                  </a:solidFill>
                </a:uFill>
                <a:latin typeface="Arial"/>
              </a:rPr>
              <a:t>eNOS Signaling</a:t>
            </a:r>
            <a:endParaRPr b="0" lang="pt-BR" sz="4400" spc="-1" strike="noStrike">
              <a:solidFill>
                <a:srgbClr val="000000"/>
              </a:solidFill>
              <a:uFill>
                <a:solidFill>
                  <a:srgbClr val="ffffff"/>
                </a:solidFill>
              </a:uFill>
              <a:latin typeface="Arial"/>
            </a:endParaRPr>
          </a:p>
        </p:txBody>
      </p:sp>
      <p:sp>
        <p:nvSpPr>
          <p:cNvPr id="5041" name="CustomShape 1138"/>
          <p:cNvSpPr/>
          <p:nvPr/>
        </p:nvSpPr>
        <p:spPr>
          <a:xfrm>
            <a:off x="-201600" y="4489560"/>
            <a:ext cx="5126040" cy="2500200"/>
          </a:xfrm>
          <a:custGeom>
            <a:avLst/>
            <a:gdLst/>
            <a:ahLst/>
            <a:rect l="l" t="t" r="r" b="b"/>
            <a:pathLst>
              <a:path w="3496" h="2769">
                <a:moveTo>
                  <a:pt x="88" y="121"/>
                </a:moveTo>
                <a:cubicBezTo>
                  <a:pt x="0" y="529"/>
                  <a:pt x="46" y="1984"/>
                  <a:pt x="88" y="2713"/>
                </a:cubicBezTo>
                <a:cubicBezTo>
                  <a:pt x="676" y="2752"/>
                  <a:pt x="2976" y="2769"/>
                  <a:pt x="3496" y="2713"/>
                </a:cubicBezTo>
                <a:cubicBezTo>
                  <a:pt x="3483" y="2715"/>
                  <a:pt x="3339" y="2501"/>
                  <a:pt x="3227" y="2349"/>
                </a:cubicBezTo>
                <a:cubicBezTo>
                  <a:pt x="3115" y="2197"/>
                  <a:pt x="2963" y="1964"/>
                  <a:pt x="2824" y="1801"/>
                </a:cubicBezTo>
                <a:cubicBezTo>
                  <a:pt x="2685" y="1638"/>
                  <a:pt x="2537" y="1500"/>
                  <a:pt x="2392" y="1369"/>
                </a:cubicBezTo>
                <a:cubicBezTo>
                  <a:pt x="2247" y="1238"/>
                  <a:pt x="2080" y="1108"/>
                  <a:pt x="1956" y="1015"/>
                </a:cubicBezTo>
                <a:cubicBezTo>
                  <a:pt x="1832" y="922"/>
                  <a:pt x="1785" y="898"/>
                  <a:pt x="1646" y="813"/>
                </a:cubicBezTo>
                <a:cubicBezTo>
                  <a:pt x="1507" y="728"/>
                  <a:pt x="1296" y="594"/>
                  <a:pt x="1124" y="503"/>
                </a:cubicBezTo>
                <a:cubicBezTo>
                  <a:pt x="952" y="412"/>
                  <a:pt x="789" y="329"/>
                  <a:pt x="616" y="265"/>
                </a:cubicBezTo>
                <a:cubicBezTo>
                  <a:pt x="443" y="201"/>
                  <a:pt x="64" y="0"/>
                  <a:pt x="88" y="121"/>
                </a:cubicBezTo>
                <a:close/>
              </a:path>
            </a:pathLst>
          </a:custGeom>
          <a:blipFill>
            <a:blip r:embed="rId2"/>
            <a:stretch>
              <a:fillRect/>
            </a:stretch>
          </a:blipFill>
          <a:ln w="9360">
            <a:solidFill>
              <a:srgbClr val="000000"/>
            </a:solidFill>
            <a:round/>
          </a:ln>
        </p:spPr>
        <p:style>
          <a:lnRef idx="0"/>
          <a:fillRef idx="0"/>
          <a:effectRef idx="0"/>
          <a:fontRef idx="minor"/>
        </p:style>
      </p:sp>
      <p:sp>
        <p:nvSpPr>
          <p:cNvPr id="5042" name="CustomShape 1139"/>
          <p:cNvSpPr/>
          <p:nvPr/>
        </p:nvSpPr>
        <p:spPr>
          <a:xfrm rot="2069400">
            <a:off x="-293400" y="3240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3" name="CustomShape 1140"/>
          <p:cNvSpPr/>
          <p:nvPr/>
        </p:nvSpPr>
        <p:spPr>
          <a:xfrm rot="2069400">
            <a:off x="-181440" y="3288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4" name="CustomShape 1141"/>
          <p:cNvSpPr/>
          <p:nvPr/>
        </p:nvSpPr>
        <p:spPr>
          <a:xfrm rot="2069400">
            <a:off x="-69840" y="3337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5" name="CustomShape 1142"/>
          <p:cNvSpPr/>
          <p:nvPr/>
        </p:nvSpPr>
        <p:spPr>
          <a:xfrm rot="2069400">
            <a:off x="42480" y="3389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6" name="CustomShape 1143"/>
          <p:cNvSpPr/>
          <p:nvPr/>
        </p:nvSpPr>
        <p:spPr>
          <a:xfrm rot="2069400">
            <a:off x="154080" y="3442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7" name="CustomShape 1144"/>
          <p:cNvSpPr/>
          <p:nvPr/>
        </p:nvSpPr>
        <p:spPr>
          <a:xfrm rot="2069400">
            <a:off x="265320" y="3495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8" name="CustomShape 1145"/>
          <p:cNvSpPr/>
          <p:nvPr/>
        </p:nvSpPr>
        <p:spPr>
          <a:xfrm rot="2069400">
            <a:off x="376920" y="3547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49" name="CustomShape 1146"/>
          <p:cNvSpPr/>
          <p:nvPr/>
        </p:nvSpPr>
        <p:spPr>
          <a:xfrm rot="2069400">
            <a:off x="487800" y="3601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0" name="CustomShape 1147"/>
          <p:cNvSpPr/>
          <p:nvPr/>
        </p:nvSpPr>
        <p:spPr>
          <a:xfrm rot="2069400">
            <a:off x="596160" y="3657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1" name="CustomShape 1148"/>
          <p:cNvSpPr/>
          <p:nvPr/>
        </p:nvSpPr>
        <p:spPr>
          <a:xfrm rot="2069400">
            <a:off x="704520" y="3714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2" name="CustomShape 1149"/>
          <p:cNvSpPr/>
          <p:nvPr/>
        </p:nvSpPr>
        <p:spPr>
          <a:xfrm rot="2069400">
            <a:off x="812880" y="3770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3" name="CustomShape 1150"/>
          <p:cNvSpPr/>
          <p:nvPr/>
        </p:nvSpPr>
        <p:spPr>
          <a:xfrm rot="2069400">
            <a:off x="921240" y="38278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4" name="CustomShape 1151"/>
          <p:cNvSpPr/>
          <p:nvPr/>
        </p:nvSpPr>
        <p:spPr>
          <a:xfrm rot="2069400">
            <a:off x="1027800" y="38862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5" name="CustomShape 1152"/>
          <p:cNvSpPr/>
          <p:nvPr/>
        </p:nvSpPr>
        <p:spPr>
          <a:xfrm rot="2069400">
            <a:off x="1134360" y="39456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6" name="CustomShape 1153"/>
          <p:cNvSpPr/>
          <p:nvPr/>
        </p:nvSpPr>
        <p:spPr>
          <a:xfrm rot="2069400">
            <a:off x="1239120" y="4006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7" name="CustomShape 1154"/>
          <p:cNvSpPr/>
          <p:nvPr/>
        </p:nvSpPr>
        <p:spPr>
          <a:xfrm rot="2069400">
            <a:off x="1342440" y="4069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58" name="CustomShape 1155"/>
          <p:cNvSpPr/>
          <p:nvPr/>
        </p:nvSpPr>
        <p:spPr>
          <a:xfrm rot="2069400">
            <a:off x="1443960" y="4133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59" name="CustomShape 1156"/>
          <p:cNvSpPr/>
          <p:nvPr/>
        </p:nvSpPr>
        <p:spPr>
          <a:xfrm rot="2069400">
            <a:off x="1544760" y="4199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0" name="CustomShape 1157"/>
          <p:cNvSpPr/>
          <p:nvPr/>
        </p:nvSpPr>
        <p:spPr>
          <a:xfrm rot="2069400">
            <a:off x="1646280" y="4264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1" name="CustomShape 1158"/>
          <p:cNvSpPr/>
          <p:nvPr/>
        </p:nvSpPr>
        <p:spPr>
          <a:xfrm rot="2069400">
            <a:off x="1749240" y="4331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2" name="CustomShape 1159"/>
          <p:cNvSpPr/>
          <p:nvPr/>
        </p:nvSpPr>
        <p:spPr>
          <a:xfrm rot="2069400">
            <a:off x="1854720" y="4395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3" name="CustomShape 1160"/>
          <p:cNvSpPr/>
          <p:nvPr/>
        </p:nvSpPr>
        <p:spPr>
          <a:xfrm rot="2069400">
            <a:off x="1958760" y="4461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4" name="CustomShape 1161"/>
          <p:cNvSpPr/>
          <p:nvPr/>
        </p:nvSpPr>
        <p:spPr>
          <a:xfrm rot="2069400">
            <a:off x="2061000" y="4528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5" name="CustomShape 1162"/>
          <p:cNvSpPr/>
          <p:nvPr/>
        </p:nvSpPr>
        <p:spPr>
          <a:xfrm rot="2069400">
            <a:off x="2161440" y="4598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6" name="CustomShape 1163"/>
          <p:cNvSpPr/>
          <p:nvPr/>
        </p:nvSpPr>
        <p:spPr>
          <a:xfrm rot="2069400">
            <a:off x="2261160" y="4669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7" name="CustomShape 1164"/>
          <p:cNvSpPr/>
          <p:nvPr/>
        </p:nvSpPr>
        <p:spPr>
          <a:xfrm rot="2069400">
            <a:off x="2359080" y="4742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8" name="CustomShape 1165"/>
          <p:cNvSpPr/>
          <p:nvPr/>
        </p:nvSpPr>
        <p:spPr>
          <a:xfrm rot="2069400">
            <a:off x="2459520" y="4812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69" name="CustomShape 1166"/>
          <p:cNvSpPr/>
          <p:nvPr/>
        </p:nvSpPr>
        <p:spPr>
          <a:xfrm rot="2069400">
            <a:off x="2563560" y="4884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70" name="CustomShape 1167"/>
          <p:cNvSpPr/>
          <p:nvPr/>
        </p:nvSpPr>
        <p:spPr>
          <a:xfrm rot="2069400">
            <a:off x="2665080" y="4961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71" name="CustomShape 1168"/>
          <p:cNvSpPr/>
          <p:nvPr/>
        </p:nvSpPr>
        <p:spPr>
          <a:xfrm rot="2069400">
            <a:off x="2766240" y="50374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72" name="CustomShape 1169"/>
          <p:cNvSpPr/>
          <p:nvPr/>
        </p:nvSpPr>
        <p:spPr>
          <a:xfrm rot="2069400">
            <a:off x="2867040" y="51145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73" name="CustomShape 1170"/>
          <p:cNvSpPr/>
          <p:nvPr/>
        </p:nvSpPr>
        <p:spPr>
          <a:xfrm rot="2069400">
            <a:off x="2966400" y="51930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74" name="CustomShape 1171"/>
          <p:cNvSpPr/>
          <p:nvPr/>
        </p:nvSpPr>
        <p:spPr>
          <a:xfrm rot="2069400">
            <a:off x="3064680" y="52722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75" name="CustomShape 1172"/>
          <p:cNvSpPr/>
          <p:nvPr/>
        </p:nvSpPr>
        <p:spPr>
          <a:xfrm rot="2069400">
            <a:off x="3160800" y="53550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76" name="CustomShape 1173"/>
          <p:cNvSpPr/>
          <p:nvPr/>
        </p:nvSpPr>
        <p:spPr>
          <a:xfrm rot="2069400">
            <a:off x="3256920" y="5437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77" name="CustomShape 1174"/>
          <p:cNvSpPr/>
          <p:nvPr/>
        </p:nvSpPr>
        <p:spPr>
          <a:xfrm rot="2069400">
            <a:off x="3350160" y="5523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78" name="CustomShape 1175"/>
          <p:cNvSpPr/>
          <p:nvPr/>
        </p:nvSpPr>
        <p:spPr>
          <a:xfrm rot="2069400">
            <a:off x="3443400" y="5610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79" name="CustomShape 1176"/>
          <p:cNvSpPr/>
          <p:nvPr/>
        </p:nvSpPr>
        <p:spPr>
          <a:xfrm rot="2069400">
            <a:off x="3537000" y="5695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80" name="CustomShape 1177"/>
          <p:cNvSpPr/>
          <p:nvPr/>
        </p:nvSpPr>
        <p:spPr>
          <a:xfrm rot="2069400">
            <a:off x="3636720" y="5773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81" name="CustomShape 1178"/>
          <p:cNvSpPr/>
          <p:nvPr/>
        </p:nvSpPr>
        <p:spPr>
          <a:xfrm rot="2069400">
            <a:off x="3732840" y="5856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82" name="CustomShape 1179"/>
          <p:cNvSpPr/>
          <p:nvPr/>
        </p:nvSpPr>
        <p:spPr>
          <a:xfrm rot="2069400">
            <a:off x="3824640" y="5943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83" name="CustomShape 1180"/>
          <p:cNvSpPr/>
          <p:nvPr/>
        </p:nvSpPr>
        <p:spPr>
          <a:xfrm rot="2069400">
            <a:off x="3913200" y="6035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84" name="CustomShape 1181"/>
          <p:cNvSpPr/>
          <p:nvPr/>
        </p:nvSpPr>
        <p:spPr>
          <a:xfrm rot="2069400">
            <a:off x="4005720" y="6122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85" name="CustomShape 1182"/>
          <p:cNvSpPr/>
          <p:nvPr/>
        </p:nvSpPr>
        <p:spPr>
          <a:xfrm rot="2069400">
            <a:off x="4096800" y="6211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86" name="CustomShape 1183"/>
          <p:cNvSpPr/>
          <p:nvPr/>
        </p:nvSpPr>
        <p:spPr>
          <a:xfrm rot="2069400">
            <a:off x="4185720" y="63028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87" name="CustomShape 1184"/>
          <p:cNvSpPr/>
          <p:nvPr/>
        </p:nvSpPr>
        <p:spPr>
          <a:xfrm rot="2069400">
            <a:off x="4272120" y="63964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88" name="CustomShape 1185"/>
          <p:cNvSpPr/>
          <p:nvPr/>
        </p:nvSpPr>
        <p:spPr>
          <a:xfrm rot="2069400">
            <a:off x="4361040" y="6488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89" name="CustomShape 1186"/>
          <p:cNvSpPr/>
          <p:nvPr/>
        </p:nvSpPr>
        <p:spPr>
          <a:xfrm rot="2069400">
            <a:off x="4445640" y="65844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90" name="CustomShape 1187"/>
          <p:cNvSpPr/>
          <p:nvPr/>
        </p:nvSpPr>
        <p:spPr>
          <a:xfrm rot="2069400">
            <a:off x="4529520" y="66819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91" name="CustomShape 1188"/>
          <p:cNvSpPr/>
          <p:nvPr/>
        </p:nvSpPr>
        <p:spPr>
          <a:xfrm rot="2069400">
            <a:off x="4612320" y="67806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092" name="CustomShape 1189"/>
          <p:cNvSpPr/>
          <p:nvPr/>
        </p:nvSpPr>
        <p:spPr>
          <a:xfrm rot="2069400">
            <a:off x="4694760" y="6879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93" name="CustomShape 1190"/>
          <p:cNvSpPr/>
          <p:nvPr/>
        </p:nvSpPr>
        <p:spPr>
          <a:xfrm rot="2069400">
            <a:off x="4776840" y="6979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94" name="CustomShape 1191"/>
          <p:cNvSpPr/>
          <p:nvPr/>
        </p:nvSpPr>
        <p:spPr>
          <a:xfrm rot="2069400">
            <a:off x="4859640" y="7077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95" name="CustomShape 1192"/>
          <p:cNvSpPr/>
          <p:nvPr/>
        </p:nvSpPr>
        <p:spPr>
          <a:xfrm rot="2069400">
            <a:off x="4943520" y="7175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96" name="CustomShape 1193"/>
          <p:cNvSpPr/>
          <p:nvPr/>
        </p:nvSpPr>
        <p:spPr>
          <a:xfrm rot="2069400">
            <a:off x="5027400" y="7272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97" name="CustomShape 1194"/>
          <p:cNvSpPr/>
          <p:nvPr/>
        </p:nvSpPr>
        <p:spPr>
          <a:xfrm rot="2069400">
            <a:off x="5109840" y="7372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98" name="CustomShape 1195"/>
          <p:cNvSpPr/>
          <p:nvPr/>
        </p:nvSpPr>
        <p:spPr>
          <a:xfrm rot="2069400">
            <a:off x="5189040" y="7474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099" name="CustomShape 1196"/>
          <p:cNvSpPr/>
          <p:nvPr/>
        </p:nvSpPr>
        <p:spPr>
          <a:xfrm rot="2069400">
            <a:off x="5267520" y="75787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0" name="CustomShape 1197"/>
          <p:cNvSpPr/>
          <p:nvPr/>
        </p:nvSpPr>
        <p:spPr>
          <a:xfrm rot="2069400">
            <a:off x="5344560" y="7684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1" name="CustomShape 1198"/>
          <p:cNvSpPr/>
          <p:nvPr/>
        </p:nvSpPr>
        <p:spPr>
          <a:xfrm rot="2069400">
            <a:off x="5412240" y="7790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2" name="CustomShape 1199"/>
          <p:cNvSpPr/>
          <p:nvPr/>
        </p:nvSpPr>
        <p:spPr>
          <a:xfrm rot="2069400">
            <a:off x="-295560" y="3308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3" name="CustomShape 1200"/>
          <p:cNvSpPr/>
          <p:nvPr/>
        </p:nvSpPr>
        <p:spPr>
          <a:xfrm rot="2069400">
            <a:off x="-183600" y="3356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4" name="CustomShape 1201"/>
          <p:cNvSpPr/>
          <p:nvPr/>
        </p:nvSpPr>
        <p:spPr>
          <a:xfrm rot="2069400">
            <a:off x="-72000" y="3405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5" name="CustomShape 1202"/>
          <p:cNvSpPr/>
          <p:nvPr/>
        </p:nvSpPr>
        <p:spPr>
          <a:xfrm rot="2069400">
            <a:off x="39960" y="3457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6" name="CustomShape 1203"/>
          <p:cNvSpPr/>
          <p:nvPr/>
        </p:nvSpPr>
        <p:spPr>
          <a:xfrm rot="2069400">
            <a:off x="151560" y="3510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7" name="CustomShape 1204"/>
          <p:cNvSpPr/>
          <p:nvPr/>
        </p:nvSpPr>
        <p:spPr>
          <a:xfrm rot="2069400">
            <a:off x="263160" y="3562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8" name="CustomShape 1205"/>
          <p:cNvSpPr/>
          <p:nvPr/>
        </p:nvSpPr>
        <p:spPr>
          <a:xfrm rot="2069400">
            <a:off x="374760" y="3615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09" name="CustomShape 1206"/>
          <p:cNvSpPr/>
          <p:nvPr/>
        </p:nvSpPr>
        <p:spPr>
          <a:xfrm rot="2069400">
            <a:off x="485640" y="3669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10" name="CustomShape 1207"/>
          <p:cNvSpPr/>
          <p:nvPr/>
        </p:nvSpPr>
        <p:spPr>
          <a:xfrm rot="2069400">
            <a:off x="594000" y="3725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11" name="CustomShape 1208"/>
          <p:cNvSpPr/>
          <p:nvPr/>
        </p:nvSpPr>
        <p:spPr>
          <a:xfrm rot="2069400">
            <a:off x="701640" y="37825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12" name="CustomShape 1209"/>
          <p:cNvSpPr/>
          <p:nvPr/>
        </p:nvSpPr>
        <p:spPr>
          <a:xfrm rot="2069400">
            <a:off x="810360" y="3838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13" name="CustomShape 1210"/>
          <p:cNvSpPr/>
          <p:nvPr/>
        </p:nvSpPr>
        <p:spPr>
          <a:xfrm rot="2069400">
            <a:off x="918360" y="38952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14" name="CustomShape 1211"/>
          <p:cNvSpPr/>
          <p:nvPr/>
        </p:nvSpPr>
        <p:spPr>
          <a:xfrm rot="2069400">
            <a:off x="1025640" y="39538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15" name="CustomShape 1212"/>
          <p:cNvSpPr/>
          <p:nvPr/>
        </p:nvSpPr>
        <p:spPr>
          <a:xfrm rot="2069400">
            <a:off x="1131480" y="40132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16" name="CustomShape 1213"/>
          <p:cNvSpPr/>
          <p:nvPr/>
        </p:nvSpPr>
        <p:spPr>
          <a:xfrm rot="2069400">
            <a:off x="1236600" y="4073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17" name="CustomShape 1214"/>
          <p:cNvSpPr/>
          <p:nvPr/>
        </p:nvSpPr>
        <p:spPr>
          <a:xfrm rot="2069400">
            <a:off x="1339920" y="41364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18" name="CustomShape 1215"/>
          <p:cNvSpPr/>
          <p:nvPr/>
        </p:nvSpPr>
        <p:spPr>
          <a:xfrm rot="2069400">
            <a:off x="1441080" y="4201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19" name="CustomShape 1216"/>
          <p:cNvSpPr/>
          <p:nvPr/>
        </p:nvSpPr>
        <p:spPr>
          <a:xfrm rot="2069400">
            <a:off x="1541880" y="4267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0" name="CustomShape 1217"/>
          <p:cNvSpPr/>
          <p:nvPr/>
        </p:nvSpPr>
        <p:spPr>
          <a:xfrm rot="2069400">
            <a:off x="1643400" y="4332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1" name="CustomShape 1218"/>
          <p:cNvSpPr/>
          <p:nvPr/>
        </p:nvSpPr>
        <p:spPr>
          <a:xfrm rot="2069400">
            <a:off x="1746360" y="4398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2" name="CustomShape 1219"/>
          <p:cNvSpPr/>
          <p:nvPr/>
        </p:nvSpPr>
        <p:spPr>
          <a:xfrm rot="2069400">
            <a:off x="1851480" y="4462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3" name="CustomShape 1220"/>
          <p:cNvSpPr/>
          <p:nvPr/>
        </p:nvSpPr>
        <p:spPr>
          <a:xfrm rot="2069400">
            <a:off x="1955880" y="4528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4" name="CustomShape 1221"/>
          <p:cNvSpPr/>
          <p:nvPr/>
        </p:nvSpPr>
        <p:spPr>
          <a:xfrm rot="2069400">
            <a:off x="2058120" y="4595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5" name="CustomShape 1222"/>
          <p:cNvSpPr/>
          <p:nvPr/>
        </p:nvSpPr>
        <p:spPr>
          <a:xfrm rot="2069400">
            <a:off x="2158560" y="4665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6" name="CustomShape 1223"/>
          <p:cNvSpPr/>
          <p:nvPr/>
        </p:nvSpPr>
        <p:spPr>
          <a:xfrm rot="2069400">
            <a:off x="2257920" y="4736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7" name="CustomShape 1224"/>
          <p:cNvSpPr/>
          <p:nvPr/>
        </p:nvSpPr>
        <p:spPr>
          <a:xfrm rot="2069400">
            <a:off x="2355840" y="4809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8" name="CustomShape 1225"/>
          <p:cNvSpPr/>
          <p:nvPr/>
        </p:nvSpPr>
        <p:spPr>
          <a:xfrm rot="2069400">
            <a:off x="2456280" y="4879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29" name="CustomShape 1226"/>
          <p:cNvSpPr/>
          <p:nvPr/>
        </p:nvSpPr>
        <p:spPr>
          <a:xfrm rot="2069400">
            <a:off x="2560680" y="4951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30" name="CustomShape 1227"/>
          <p:cNvSpPr/>
          <p:nvPr/>
        </p:nvSpPr>
        <p:spPr>
          <a:xfrm rot="2069400">
            <a:off x="2661840" y="5028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31" name="CustomShape 1228"/>
          <p:cNvSpPr/>
          <p:nvPr/>
        </p:nvSpPr>
        <p:spPr>
          <a:xfrm rot="2069400">
            <a:off x="2763000" y="51044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32" name="CustomShape 1229"/>
          <p:cNvSpPr/>
          <p:nvPr/>
        </p:nvSpPr>
        <p:spPr>
          <a:xfrm rot="2069400">
            <a:off x="2863800" y="51814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33" name="CustomShape 1230"/>
          <p:cNvSpPr/>
          <p:nvPr/>
        </p:nvSpPr>
        <p:spPr>
          <a:xfrm rot="2069400">
            <a:off x="2963160" y="52599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34" name="CustomShape 1231"/>
          <p:cNvSpPr/>
          <p:nvPr/>
        </p:nvSpPr>
        <p:spPr>
          <a:xfrm rot="2069400">
            <a:off x="3061440" y="5339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35" name="CustomShape 1232"/>
          <p:cNvSpPr/>
          <p:nvPr/>
        </p:nvSpPr>
        <p:spPr>
          <a:xfrm rot="2069400">
            <a:off x="3157560" y="54219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36" name="CustomShape 1233"/>
          <p:cNvSpPr/>
          <p:nvPr/>
        </p:nvSpPr>
        <p:spPr>
          <a:xfrm rot="2069400">
            <a:off x="3253680" y="5504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37" name="CustomShape 1234"/>
          <p:cNvSpPr/>
          <p:nvPr/>
        </p:nvSpPr>
        <p:spPr>
          <a:xfrm rot="2069400">
            <a:off x="3346920" y="5590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38" name="CustomShape 1235"/>
          <p:cNvSpPr/>
          <p:nvPr/>
        </p:nvSpPr>
        <p:spPr>
          <a:xfrm rot="2069400">
            <a:off x="3439800" y="5676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39" name="CustomShape 1236"/>
          <p:cNvSpPr/>
          <p:nvPr/>
        </p:nvSpPr>
        <p:spPr>
          <a:xfrm rot="2069400">
            <a:off x="3533760" y="5762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40" name="CustomShape 1237"/>
          <p:cNvSpPr/>
          <p:nvPr/>
        </p:nvSpPr>
        <p:spPr>
          <a:xfrm rot="2069400">
            <a:off x="3633120" y="5840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41" name="CustomShape 1238"/>
          <p:cNvSpPr/>
          <p:nvPr/>
        </p:nvSpPr>
        <p:spPr>
          <a:xfrm rot="2069400">
            <a:off x="3728880" y="5923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42" name="CustomShape 1239"/>
          <p:cNvSpPr/>
          <p:nvPr/>
        </p:nvSpPr>
        <p:spPr>
          <a:xfrm rot="2069400">
            <a:off x="3821040" y="60105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43" name="CustomShape 1240"/>
          <p:cNvSpPr/>
          <p:nvPr/>
        </p:nvSpPr>
        <p:spPr>
          <a:xfrm rot="2069400">
            <a:off x="3909600" y="6102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44" name="CustomShape 1241"/>
          <p:cNvSpPr/>
          <p:nvPr/>
        </p:nvSpPr>
        <p:spPr>
          <a:xfrm rot="2069400">
            <a:off x="4002120" y="6189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45" name="CustomShape 1242"/>
          <p:cNvSpPr/>
          <p:nvPr/>
        </p:nvSpPr>
        <p:spPr>
          <a:xfrm rot="2069400">
            <a:off x="4093200" y="6277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46" name="CustomShape 1243"/>
          <p:cNvSpPr/>
          <p:nvPr/>
        </p:nvSpPr>
        <p:spPr>
          <a:xfrm rot="2069400">
            <a:off x="4181760" y="63694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47" name="CustomShape 1244"/>
          <p:cNvSpPr/>
          <p:nvPr/>
        </p:nvSpPr>
        <p:spPr>
          <a:xfrm rot="2069400">
            <a:off x="4268160" y="6463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48" name="CustomShape 1245"/>
          <p:cNvSpPr/>
          <p:nvPr/>
        </p:nvSpPr>
        <p:spPr>
          <a:xfrm rot="2069400">
            <a:off x="4357080" y="6555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49" name="CustomShape 1246"/>
          <p:cNvSpPr/>
          <p:nvPr/>
        </p:nvSpPr>
        <p:spPr>
          <a:xfrm rot="2069400">
            <a:off x="4441680" y="66510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50" name="CustomShape 1247"/>
          <p:cNvSpPr/>
          <p:nvPr/>
        </p:nvSpPr>
        <p:spPr>
          <a:xfrm rot="2069400">
            <a:off x="4525920" y="67482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51" name="CustomShape 1248"/>
          <p:cNvSpPr/>
          <p:nvPr/>
        </p:nvSpPr>
        <p:spPr>
          <a:xfrm rot="2069400">
            <a:off x="4608360" y="68468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52" name="CustomShape 1249"/>
          <p:cNvSpPr/>
          <p:nvPr/>
        </p:nvSpPr>
        <p:spPr>
          <a:xfrm rot="2069400">
            <a:off x="4690440" y="6946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53" name="CustomShape 1250"/>
          <p:cNvSpPr/>
          <p:nvPr/>
        </p:nvSpPr>
        <p:spPr>
          <a:xfrm rot="2069400">
            <a:off x="4772880" y="7045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54" name="CustomShape 1251"/>
          <p:cNvSpPr/>
          <p:nvPr/>
        </p:nvSpPr>
        <p:spPr>
          <a:xfrm rot="2069400">
            <a:off x="4855680" y="7143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55" name="CustomShape 1252"/>
          <p:cNvSpPr/>
          <p:nvPr/>
        </p:nvSpPr>
        <p:spPr>
          <a:xfrm rot="2069400">
            <a:off x="4939560" y="7241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56" name="CustomShape 1253"/>
          <p:cNvSpPr/>
          <p:nvPr/>
        </p:nvSpPr>
        <p:spPr>
          <a:xfrm rot="2069400">
            <a:off x="5023440" y="7338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57" name="CustomShape 1254"/>
          <p:cNvSpPr/>
          <p:nvPr/>
        </p:nvSpPr>
        <p:spPr>
          <a:xfrm rot="2069400">
            <a:off x="5105520" y="7438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58" name="CustomShape 1255"/>
          <p:cNvSpPr/>
          <p:nvPr/>
        </p:nvSpPr>
        <p:spPr>
          <a:xfrm rot="2069400">
            <a:off x="5184720" y="7540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59" name="CustomShape 1256"/>
          <p:cNvSpPr/>
          <p:nvPr/>
        </p:nvSpPr>
        <p:spPr>
          <a:xfrm rot="2069400">
            <a:off x="5263200" y="7644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0" name="CustomShape 1257"/>
          <p:cNvSpPr/>
          <p:nvPr/>
        </p:nvSpPr>
        <p:spPr>
          <a:xfrm rot="2069400">
            <a:off x="5339880" y="7751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1" name="CustomShape 1258"/>
          <p:cNvSpPr/>
          <p:nvPr/>
        </p:nvSpPr>
        <p:spPr>
          <a:xfrm rot="2069400">
            <a:off x="5408280" y="7856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2" name="CustomShape 1259"/>
          <p:cNvSpPr/>
          <p:nvPr/>
        </p:nvSpPr>
        <p:spPr>
          <a:xfrm rot="2069400">
            <a:off x="-390240" y="3332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3" name="CustomShape 1260"/>
          <p:cNvSpPr/>
          <p:nvPr/>
        </p:nvSpPr>
        <p:spPr>
          <a:xfrm rot="2069400">
            <a:off x="-278280" y="3381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4" name="CustomShape 1261"/>
          <p:cNvSpPr/>
          <p:nvPr/>
        </p:nvSpPr>
        <p:spPr>
          <a:xfrm rot="2069400">
            <a:off x="-166680" y="3430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5" name="CustomShape 1262"/>
          <p:cNvSpPr/>
          <p:nvPr/>
        </p:nvSpPr>
        <p:spPr>
          <a:xfrm rot="2069400">
            <a:off x="-54000" y="3481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6" name="CustomShape 1263"/>
          <p:cNvSpPr/>
          <p:nvPr/>
        </p:nvSpPr>
        <p:spPr>
          <a:xfrm rot="2069400">
            <a:off x="57240" y="3534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7" name="CustomShape 1264"/>
          <p:cNvSpPr/>
          <p:nvPr/>
        </p:nvSpPr>
        <p:spPr>
          <a:xfrm rot="2069400">
            <a:off x="168480" y="3587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8" name="CustomShape 1265"/>
          <p:cNvSpPr/>
          <p:nvPr/>
        </p:nvSpPr>
        <p:spPr>
          <a:xfrm rot="2069400">
            <a:off x="280080" y="3639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69" name="CustomShape 1266"/>
          <p:cNvSpPr/>
          <p:nvPr/>
        </p:nvSpPr>
        <p:spPr>
          <a:xfrm rot="2069400">
            <a:off x="390960" y="3693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70" name="CustomShape 1267"/>
          <p:cNvSpPr/>
          <p:nvPr/>
        </p:nvSpPr>
        <p:spPr>
          <a:xfrm rot="2069400">
            <a:off x="499680" y="3750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71" name="CustomShape 1268"/>
          <p:cNvSpPr/>
          <p:nvPr/>
        </p:nvSpPr>
        <p:spPr>
          <a:xfrm rot="2069400">
            <a:off x="607680" y="3807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72" name="CustomShape 1269"/>
          <p:cNvSpPr/>
          <p:nvPr/>
        </p:nvSpPr>
        <p:spPr>
          <a:xfrm rot="2069400">
            <a:off x="716040" y="3862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73" name="CustomShape 1270"/>
          <p:cNvSpPr/>
          <p:nvPr/>
        </p:nvSpPr>
        <p:spPr>
          <a:xfrm rot="2069400">
            <a:off x="824400" y="3920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74" name="CustomShape 1271"/>
          <p:cNvSpPr/>
          <p:nvPr/>
        </p:nvSpPr>
        <p:spPr>
          <a:xfrm rot="2069400">
            <a:off x="930960" y="39783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75" name="CustomShape 1272"/>
          <p:cNvSpPr/>
          <p:nvPr/>
        </p:nvSpPr>
        <p:spPr>
          <a:xfrm rot="2069400">
            <a:off x="1037520" y="4037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76" name="CustomShape 1273"/>
          <p:cNvSpPr/>
          <p:nvPr/>
        </p:nvSpPr>
        <p:spPr>
          <a:xfrm rot="2069400">
            <a:off x="1142280" y="4098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77" name="CustomShape 1274"/>
          <p:cNvSpPr/>
          <p:nvPr/>
        </p:nvSpPr>
        <p:spPr>
          <a:xfrm rot="2069400">
            <a:off x="1245600" y="4161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78" name="CustomShape 1275"/>
          <p:cNvSpPr/>
          <p:nvPr/>
        </p:nvSpPr>
        <p:spPr>
          <a:xfrm rot="2069400">
            <a:off x="1347120" y="4226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79" name="CustomShape 1276"/>
          <p:cNvSpPr/>
          <p:nvPr/>
        </p:nvSpPr>
        <p:spPr>
          <a:xfrm rot="2069400">
            <a:off x="1447920" y="4291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0" name="CustomShape 1277"/>
          <p:cNvSpPr/>
          <p:nvPr/>
        </p:nvSpPr>
        <p:spPr>
          <a:xfrm rot="2069400">
            <a:off x="1549440" y="4357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1" name="CustomShape 1278"/>
          <p:cNvSpPr/>
          <p:nvPr/>
        </p:nvSpPr>
        <p:spPr>
          <a:xfrm rot="2069400">
            <a:off x="1652400" y="4423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2" name="CustomShape 1279"/>
          <p:cNvSpPr/>
          <p:nvPr/>
        </p:nvSpPr>
        <p:spPr>
          <a:xfrm rot="2069400">
            <a:off x="1757880" y="4487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3" name="CustomShape 1280"/>
          <p:cNvSpPr/>
          <p:nvPr/>
        </p:nvSpPr>
        <p:spPr>
          <a:xfrm rot="2069400">
            <a:off x="1861920" y="4553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4" name="CustomShape 1281"/>
          <p:cNvSpPr/>
          <p:nvPr/>
        </p:nvSpPr>
        <p:spPr>
          <a:xfrm rot="2069400">
            <a:off x="1964160" y="4620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5" name="CustomShape 1282"/>
          <p:cNvSpPr/>
          <p:nvPr/>
        </p:nvSpPr>
        <p:spPr>
          <a:xfrm rot="2069400">
            <a:off x="2064600" y="4690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6" name="CustomShape 1283"/>
          <p:cNvSpPr/>
          <p:nvPr/>
        </p:nvSpPr>
        <p:spPr>
          <a:xfrm rot="2069400">
            <a:off x="2164320" y="4761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7" name="CustomShape 1284"/>
          <p:cNvSpPr/>
          <p:nvPr/>
        </p:nvSpPr>
        <p:spPr>
          <a:xfrm rot="2069400">
            <a:off x="2262240" y="4834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8" name="CustomShape 1285"/>
          <p:cNvSpPr/>
          <p:nvPr/>
        </p:nvSpPr>
        <p:spPr>
          <a:xfrm rot="2069400">
            <a:off x="2362680" y="4904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89" name="CustomShape 1286"/>
          <p:cNvSpPr/>
          <p:nvPr/>
        </p:nvSpPr>
        <p:spPr>
          <a:xfrm rot="2069400">
            <a:off x="2466720" y="4977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90" name="CustomShape 1287"/>
          <p:cNvSpPr/>
          <p:nvPr/>
        </p:nvSpPr>
        <p:spPr>
          <a:xfrm rot="2069400">
            <a:off x="2568240" y="50533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91" name="CustomShape 1288"/>
          <p:cNvSpPr/>
          <p:nvPr/>
        </p:nvSpPr>
        <p:spPr>
          <a:xfrm rot="2069400">
            <a:off x="2669400" y="5129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92" name="CustomShape 1289"/>
          <p:cNvSpPr/>
          <p:nvPr/>
        </p:nvSpPr>
        <p:spPr>
          <a:xfrm rot="2069400">
            <a:off x="2770200" y="52066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93" name="CustomShape 1290"/>
          <p:cNvSpPr/>
          <p:nvPr/>
        </p:nvSpPr>
        <p:spPr>
          <a:xfrm rot="2069400">
            <a:off x="2869560" y="5285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94" name="CustomShape 1291"/>
          <p:cNvSpPr/>
          <p:nvPr/>
        </p:nvSpPr>
        <p:spPr>
          <a:xfrm rot="2069400">
            <a:off x="2967840" y="53643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95" name="CustomShape 1292"/>
          <p:cNvSpPr/>
          <p:nvPr/>
        </p:nvSpPr>
        <p:spPr>
          <a:xfrm rot="2069400">
            <a:off x="3063960" y="5447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196" name="CustomShape 1293"/>
          <p:cNvSpPr/>
          <p:nvPr/>
        </p:nvSpPr>
        <p:spPr>
          <a:xfrm rot="2069400">
            <a:off x="3160080" y="5529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97" name="CustomShape 1294"/>
          <p:cNvSpPr/>
          <p:nvPr/>
        </p:nvSpPr>
        <p:spPr>
          <a:xfrm rot="2069400">
            <a:off x="3253320" y="5616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98" name="CustomShape 1295"/>
          <p:cNvSpPr/>
          <p:nvPr/>
        </p:nvSpPr>
        <p:spPr>
          <a:xfrm rot="2069400">
            <a:off x="3346560" y="5702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199" name="CustomShape 1296"/>
          <p:cNvSpPr/>
          <p:nvPr/>
        </p:nvSpPr>
        <p:spPr>
          <a:xfrm rot="2069400">
            <a:off x="3440160" y="5787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00" name="CustomShape 1297"/>
          <p:cNvSpPr/>
          <p:nvPr/>
        </p:nvSpPr>
        <p:spPr>
          <a:xfrm rot="2069400">
            <a:off x="3539880" y="5865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01" name="CustomShape 1298"/>
          <p:cNvSpPr/>
          <p:nvPr/>
        </p:nvSpPr>
        <p:spPr>
          <a:xfrm rot="2069400">
            <a:off x="3636000" y="5949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02" name="CustomShape 1299"/>
          <p:cNvSpPr/>
          <p:nvPr/>
        </p:nvSpPr>
        <p:spPr>
          <a:xfrm rot="2069400">
            <a:off x="3727800" y="6035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03" name="CustomShape 1300"/>
          <p:cNvSpPr/>
          <p:nvPr/>
        </p:nvSpPr>
        <p:spPr>
          <a:xfrm rot="2069400">
            <a:off x="3816360" y="61275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04" name="CustomShape 1301"/>
          <p:cNvSpPr/>
          <p:nvPr/>
        </p:nvSpPr>
        <p:spPr>
          <a:xfrm rot="2069400">
            <a:off x="3908880" y="6215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05" name="CustomShape 1302"/>
          <p:cNvSpPr/>
          <p:nvPr/>
        </p:nvSpPr>
        <p:spPr>
          <a:xfrm rot="2069400">
            <a:off x="3999960" y="6303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06" name="CustomShape 1303"/>
          <p:cNvSpPr/>
          <p:nvPr/>
        </p:nvSpPr>
        <p:spPr>
          <a:xfrm rot="2069400">
            <a:off x="4088880" y="6395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207" name="CustomShape 1304"/>
          <p:cNvSpPr/>
          <p:nvPr/>
        </p:nvSpPr>
        <p:spPr>
          <a:xfrm rot="2069400">
            <a:off x="4175280" y="6488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208" name="CustomShape 1305"/>
          <p:cNvSpPr/>
          <p:nvPr/>
        </p:nvSpPr>
        <p:spPr>
          <a:xfrm rot="2069400">
            <a:off x="4264200" y="65808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209" name="CustomShape 1306"/>
          <p:cNvSpPr/>
          <p:nvPr/>
        </p:nvSpPr>
        <p:spPr>
          <a:xfrm rot="2069400">
            <a:off x="4348800" y="66765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210" name="CustomShape 1307"/>
          <p:cNvSpPr/>
          <p:nvPr/>
        </p:nvSpPr>
        <p:spPr>
          <a:xfrm rot="2069400">
            <a:off x="4432680" y="6774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211" name="CustomShape 1308"/>
          <p:cNvSpPr/>
          <p:nvPr/>
        </p:nvSpPr>
        <p:spPr>
          <a:xfrm rot="2069400">
            <a:off x="4515480" y="6872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212" name="CustomShape 1309"/>
          <p:cNvSpPr/>
          <p:nvPr/>
        </p:nvSpPr>
        <p:spPr>
          <a:xfrm rot="2069400">
            <a:off x="4597920" y="6972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13" name="CustomShape 1310"/>
          <p:cNvSpPr/>
          <p:nvPr/>
        </p:nvSpPr>
        <p:spPr>
          <a:xfrm rot="2069400">
            <a:off x="4680000" y="7071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14" name="CustomShape 1311"/>
          <p:cNvSpPr/>
          <p:nvPr/>
        </p:nvSpPr>
        <p:spPr>
          <a:xfrm rot="2069400">
            <a:off x="4762800" y="7169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15" name="CustomShape 1312"/>
          <p:cNvSpPr/>
          <p:nvPr/>
        </p:nvSpPr>
        <p:spPr>
          <a:xfrm rot="2069400">
            <a:off x="4846680" y="7267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16" name="CustomShape 1313"/>
          <p:cNvSpPr/>
          <p:nvPr/>
        </p:nvSpPr>
        <p:spPr>
          <a:xfrm rot="2069400">
            <a:off x="4930560" y="73645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17" name="CustomShape 1314"/>
          <p:cNvSpPr/>
          <p:nvPr/>
        </p:nvSpPr>
        <p:spPr>
          <a:xfrm rot="2069400">
            <a:off x="5013000" y="7464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18" name="CustomShape 1315"/>
          <p:cNvSpPr/>
          <p:nvPr/>
        </p:nvSpPr>
        <p:spPr>
          <a:xfrm rot="2069400">
            <a:off x="5092200" y="7566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19" name="CustomShape 1316"/>
          <p:cNvSpPr/>
          <p:nvPr/>
        </p:nvSpPr>
        <p:spPr>
          <a:xfrm rot="2069400">
            <a:off x="5170680" y="7670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20" name="CustomShape 1317"/>
          <p:cNvSpPr/>
          <p:nvPr/>
        </p:nvSpPr>
        <p:spPr>
          <a:xfrm rot="2069400">
            <a:off x="5247720" y="7777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21" name="CustomShape 1318"/>
          <p:cNvSpPr/>
          <p:nvPr/>
        </p:nvSpPr>
        <p:spPr>
          <a:xfrm rot="2069400">
            <a:off x="5315400" y="7882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222" name="CustomShape 1319"/>
          <p:cNvSpPr/>
          <p:nvPr/>
        </p:nvSpPr>
        <p:spPr>
          <a:xfrm flipH="1" rot="8848800">
            <a:off x="-455760" y="342396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23" name="CustomShape 1320"/>
          <p:cNvSpPr/>
          <p:nvPr/>
        </p:nvSpPr>
        <p:spPr>
          <a:xfrm flipH="1" rot="19648800">
            <a:off x="-427680" y="35179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24" name="CustomShape 1321"/>
          <p:cNvSpPr/>
          <p:nvPr/>
        </p:nvSpPr>
        <p:spPr>
          <a:xfrm flipH="1" rot="19648800">
            <a:off x="-390600" y="34448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25" name="CustomShape 1322"/>
          <p:cNvSpPr/>
          <p:nvPr/>
        </p:nvSpPr>
        <p:spPr>
          <a:xfrm flipH="1" rot="19648800">
            <a:off x="-479160" y="349128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26" name="CustomShape 1323"/>
          <p:cNvSpPr/>
          <p:nvPr/>
        </p:nvSpPr>
        <p:spPr>
          <a:xfrm flipH="1" rot="9268200">
            <a:off x="-359280" y="34826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27" name="CustomShape 1324"/>
          <p:cNvSpPr/>
          <p:nvPr/>
        </p:nvSpPr>
        <p:spPr>
          <a:xfrm flipH="1" rot="20068200">
            <a:off x="-320760" y="35730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28" name="CustomShape 1325"/>
          <p:cNvSpPr/>
          <p:nvPr/>
        </p:nvSpPr>
        <p:spPr>
          <a:xfrm flipH="1" rot="20068200">
            <a:off x="-291600" y="349776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29" name="CustomShape 1326"/>
          <p:cNvSpPr/>
          <p:nvPr/>
        </p:nvSpPr>
        <p:spPr>
          <a:xfrm flipH="1" rot="20068200">
            <a:off x="-376200" y="35528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0" name="CustomShape 1327"/>
          <p:cNvSpPr/>
          <p:nvPr/>
        </p:nvSpPr>
        <p:spPr>
          <a:xfrm flipH="1" rot="9268200">
            <a:off x="-258840" y="35190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1" name="CustomShape 1328"/>
          <p:cNvSpPr/>
          <p:nvPr/>
        </p:nvSpPr>
        <p:spPr>
          <a:xfrm flipH="1" rot="20068200">
            <a:off x="-219960" y="36093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32" name="CustomShape 1329"/>
          <p:cNvSpPr/>
          <p:nvPr/>
        </p:nvSpPr>
        <p:spPr>
          <a:xfrm flipH="1" rot="20068200">
            <a:off x="-190800" y="35341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33" name="CustomShape 1330"/>
          <p:cNvSpPr/>
          <p:nvPr/>
        </p:nvSpPr>
        <p:spPr>
          <a:xfrm flipH="1" rot="20068200">
            <a:off x="-275400" y="35892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4" name="CustomShape 1331"/>
          <p:cNvSpPr/>
          <p:nvPr/>
        </p:nvSpPr>
        <p:spPr>
          <a:xfrm flipH="1" rot="9268200">
            <a:off x="-159840" y="35575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5" name="CustomShape 1332"/>
          <p:cNvSpPr/>
          <p:nvPr/>
        </p:nvSpPr>
        <p:spPr>
          <a:xfrm flipH="1" rot="20068200">
            <a:off x="-120960" y="36478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36" name="CustomShape 1333"/>
          <p:cNvSpPr/>
          <p:nvPr/>
        </p:nvSpPr>
        <p:spPr>
          <a:xfrm flipH="1" rot="20068200">
            <a:off x="-91800" y="35726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37" name="CustomShape 1334"/>
          <p:cNvSpPr/>
          <p:nvPr/>
        </p:nvSpPr>
        <p:spPr>
          <a:xfrm flipH="1" rot="20068200">
            <a:off x="-176760" y="36277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8" name="CustomShape 1335"/>
          <p:cNvSpPr/>
          <p:nvPr/>
        </p:nvSpPr>
        <p:spPr>
          <a:xfrm flipH="1" rot="9268200">
            <a:off x="-63000" y="35982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39" name="CustomShape 1336"/>
          <p:cNvSpPr/>
          <p:nvPr/>
        </p:nvSpPr>
        <p:spPr>
          <a:xfrm flipH="1" rot="20068200">
            <a:off x="-24480" y="36882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40" name="CustomShape 1337"/>
          <p:cNvSpPr/>
          <p:nvPr/>
        </p:nvSpPr>
        <p:spPr>
          <a:xfrm flipH="1" rot="20068200">
            <a:off x="4320" y="36133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41" name="CustomShape 1338"/>
          <p:cNvSpPr/>
          <p:nvPr/>
        </p:nvSpPr>
        <p:spPr>
          <a:xfrm flipH="1" rot="20068200">
            <a:off x="-79920" y="36684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42" name="CustomShape 1339"/>
          <p:cNvSpPr/>
          <p:nvPr/>
        </p:nvSpPr>
        <p:spPr>
          <a:xfrm flipH="1" rot="9268200">
            <a:off x="32040" y="36410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43" name="CustomShape 1340"/>
          <p:cNvSpPr/>
          <p:nvPr/>
        </p:nvSpPr>
        <p:spPr>
          <a:xfrm flipH="1" rot="20068200">
            <a:off x="70920" y="37314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44" name="CustomShape 1341"/>
          <p:cNvSpPr/>
          <p:nvPr/>
        </p:nvSpPr>
        <p:spPr>
          <a:xfrm flipH="1" rot="20068200">
            <a:off x="100080" y="365616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45" name="CustomShape 1342"/>
          <p:cNvSpPr/>
          <p:nvPr/>
        </p:nvSpPr>
        <p:spPr>
          <a:xfrm flipH="1" rot="20068200">
            <a:off x="15480" y="37112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46" name="CustomShape 1343"/>
          <p:cNvSpPr/>
          <p:nvPr/>
        </p:nvSpPr>
        <p:spPr>
          <a:xfrm flipH="1" rot="9268200">
            <a:off x="125640" y="36864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47" name="CustomShape 1344"/>
          <p:cNvSpPr/>
          <p:nvPr/>
        </p:nvSpPr>
        <p:spPr>
          <a:xfrm flipH="1" rot="20068200">
            <a:off x="164160" y="37767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48" name="CustomShape 1345"/>
          <p:cNvSpPr/>
          <p:nvPr/>
        </p:nvSpPr>
        <p:spPr>
          <a:xfrm flipH="1" rot="20068200">
            <a:off x="193320" y="37015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49" name="CustomShape 1346"/>
          <p:cNvSpPr/>
          <p:nvPr/>
        </p:nvSpPr>
        <p:spPr>
          <a:xfrm flipH="1" rot="20068200">
            <a:off x="108720" y="37566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0" name="CustomShape 1347"/>
          <p:cNvSpPr/>
          <p:nvPr/>
        </p:nvSpPr>
        <p:spPr>
          <a:xfrm flipH="1" rot="9268200">
            <a:off x="217080" y="37339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1" name="CustomShape 1348"/>
          <p:cNvSpPr/>
          <p:nvPr/>
        </p:nvSpPr>
        <p:spPr>
          <a:xfrm flipH="1" rot="20068200">
            <a:off x="255960" y="38239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52" name="CustomShape 1349"/>
          <p:cNvSpPr/>
          <p:nvPr/>
        </p:nvSpPr>
        <p:spPr>
          <a:xfrm flipH="1" rot="20068200">
            <a:off x="284760" y="37490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53" name="CustomShape 1350"/>
          <p:cNvSpPr/>
          <p:nvPr/>
        </p:nvSpPr>
        <p:spPr>
          <a:xfrm flipH="1" rot="20068200">
            <a:off x="200160" y="380376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4" name="CustomShape 1351"/>
          <p:cNvSpPr/>
          <p:nvPr/>
        </p:nvSpPr>
        <p:spPr>
          <a:xfrm flipH="1" rot="9268200">
            <a:off x="308520" y="37814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5" name="CustomShape 1352"/>
          <p:cNvSpPr/>
          <p:nvPr/>
        </p:nvSpPr>
        <p:spPr>
          <a:xfrm flipH="1" rot="20068200">
            <a:off x="347400" y="38714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56" name="CustomShape 1353"/>
          <p:cNvSpPr/>
          <p:nvPr/>
        </p:nvSpPr>
        <p:spPr>
          <a:xfrm flipH="1" rot="20068200">
            <a:off x="376560" y="379656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57" name="CustomShape 1354"/>
          <p:cNvSpPr/>
          <p:nvPr/>
        </p:nvSpPr>
        <p:spPr>
          <a:xfrm flipH="1" rot="20068200">
            <a:off x="291960" y="385128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8" name="CustomShape 1355"/>
          <p:cNvSpPr/>
          <p:nvPr/>
        </p:nvSpPr>
        <p:spPr>
          <a:xfrm flipH="1" rot="9268200">
            <a:off x="403200" y="38257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59" name="CustomShape 1356"/>
          <p:cNvSpPr/>
          <p:nvPr/>
        </p:nvSpPr>
        <p:spPr>
          <a:xfrm flipH="1" rot="20068200">
            <a:off x="441720" y="39157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60" name="CustomShape 1357"/>
          <p:cNvSpPr/>
          <p:nvPr/>
        </p:nvSpPr>
        <p:spPr>
          <a:xfrm flipH="1" rot="20068200">
            <a:off x="470880" y="38408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61" name="CustomShape 1358"/>
          <p:cNvSpPr/>
          <p:nvPr/>
        </p:nvSpPr>
        <p:spPr>
          <a:xfrm flipH="1" rot="20068200">
            <a:off x="386280" y="38959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62" name="CustomShape 1359"/>
          <p:cNvSpPr/>
          <p:nvPr/>
        </p:nvSpPr>
        <p:spPr>
          <a:xfrm flipH="1" rot="9268200">
            <a:off x="493920" y="387396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63" name="CustomShape 1360"/>
          <p:cNvSpPr/>
          <p:nvPr/>
        </p:nvSpPr>
        <p:spPr>
          <a:xfrm flipH="1" rot="20068200">
            <a:off x="532800" y="39643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64" name="CustomShape 1361"/>
          <p:cNvSpPr/>
          <p:nvPr/>
        </p:nvSpPr>
        <p:spPr>
          <a:xfrm flipH="1" rot="20068200">
            <a:off x="561960" y="388908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65" name="CustomShape 1362"/>
          <p:cNvSpPr/>
          <p:nvPr/>
        </p:nvSpPr>
        <p:spPr>
          <a:xfrm flipH="1" rot="20068200">
            <a:off x="477000" y="394416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66" name="CustomShape 1363"/>
          <p:cNvSpPr/>
          <p:nvPr/>
        </p:nvSpPr>
        <p:spPr>
          <a:xfrm flipH="1" rot="9268200">
            <a:off x="583920" y="39240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67" name="CustomShape 1364"/>
          <p:cNvSpPr/>
          <p:nvPr/>
        </p:nvSpPr>
        <p:spPr>
          <a:xfrm flipH="1" rot="20068200">
            <a:off x="622440" y="40140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68" name="CustomShape 1365"/>
          <p:cNvSpPr/>
          <p:nvPr/>
        </p:nvSpPr>
        <p:spPr>
          <a:xfrm flipH="1" rot="20068200">
            <a:off x="651600" y="39391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69" name="CustomShape 1366"/>
          <p:cNvSpPr/>
          <p:nvPr/>
        </p:nvSpPr>
        <p:spPr>
          <a:xfrm flipH="1" rot="20068200">
            <a:off x="567000" y="39938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0" name="CustomShape 1367"/>
          <p:cNvSpPr/>
          <p:nvPr/>
        </p:nvSpPr>
        <p:spPr>
          <a:xfrm flipH="1" rot="9268200">
            <a:off x="674640" y="39708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1" name="CustomShape 1368"/>
          <p:cNvSpPr/>
          <p:nvPr/>
        </p:nvSpPr>
        <p:spPr>
          <a:xfrm flipH="1" rot="20068200">
            <a:off x="713160" y="40608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72" name="CustomShape 1369"/>
          <p:cNvSpPr/>
          <p:nvPr/>
        </p:nvSpPr>
        <p:spPr>
          <a:xfrm flipH="1" rot="20068200">
            <a:off x="742680" y="39859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73" name="CustomShape 1370"/>
          <p:cNvSpPr/>
          <p:nvPr/>
        </p:nvSpPr>
        <p:spPr>
          <a:xfrm flipH="1" rot="20068200">
            <a:off x="658080" y="40410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4" name="CustomShape 1371"/>
          <p:cNvSpPr/>
          <p:nvPr/>
        </p:nvSpPr>
        <p:spPr>
          <a:xfrm flipH="1" rot="9268200">
            <a:off x="764640" y="40208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5" name="CustomShape 1372"/>
          <p:cNvSpPr/>
          <p:nvPr/>
        </p:nvSpPr>
        <p:spPr>
          <a:xfrm flipH="1" rot="20068200">
            <a:off x="803160" y="41108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76" name="CustomShape 1373"/>
          <p:cNvSpPr/>
          <p:nvPr/>
        </p:nvSpPr>
        <p:spPr>
          <a:xfrm flipH="1" rot="20068200">
            <a:off x="832680" y="403596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77" name="CustomShape 1374"/>
          <p:cNvSpPr/>
          <p:nvPr/>
        </p:nvSpPr>
        <p:spPr>
          <a:xfrm flipH="1" rot="20068200">
            <a:off x="748080" y="40910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8" name="CustomShape 1375"/>
          <p:cNvSpPr/>
          <p:nvPr/>
        </p:nvSpPr>
        <p:spPr>
          <a:xfrm flipH="1" rot="9268200">
            <a:off x="851760" y="407340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79" name="CustomShape 1376"/>
          <p:cNvSpPr/>
          <p:nvPr/>
        </p:nvSpPr>
        <p:spPr>
          <a:xfrm flipH="1" rot="20068200">
            <a:off x="890280" y="41634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80" name="CustomShape 1377"/>
          <p:cNvSpPr/>
          <p:nvPr/>
        </p:nvSpPr>
        <p:spPr>
          <a:xfrm flipH="1" rot="20068200">
            <a:off x="919800" y="408852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81" name="CustomShape 1378"/>
          <p:cNvSpPr/>
          <p:nvPr/>
        </p:nvSpPr>
        <p:spPr>
          <a:xfrm flipH="1" rot="20068200">
            <a:off x="835200" y="41436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82" name="CustomShape 1379"/>
          <p:cNvSpPr/>
          <p:nvPr/>
        </p:nvSpPr>
        <p:spPr>
          <a:xfrm flipH="1" rot="9268200">
            <a:off x="940320" y="41245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83" name="CustomShape 1380"/>
          <p:cNvSpPr/>
          <p:nvPr/>
        </p:nvSpPr>
        <p:spPr>
          <a:xfrm flipH="1" rot="20068200">
            <a:off x="978840" y="42145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84" name="CustomShape 1381"/>
          <p:cNvSpPr/>
          <p:nvPr/>
        </p:nvSpPr>
        <p:spPr>
          <a:xfrm flipH="1" rot="20068200">
            <a:off x="1008360" y="41396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85" name="CustomShape 1382"/>
          <p:cNvSpPr/>
          <p:nvPr/>
        </p:nvSpPr>
        <p:spPr>
          <a:xfrm flipH="1" rot="20068200">
            <a:off x="923760" y="41947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86" name="CustomShape 1383"/>
          <p:cNvSpPr/>
          <p:nvPr/>
        </p:nvSpPr>
        <p:spPr>
          <a:xfrm flipH="1" rot="9268200">
            <a:off x="1031400" y="417276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87" name="CustomShape 1384"/>
          <p:cNvSpPr/>
          <p:nvPr/>
        </p:nvSpPr>
        <p:spPr>
          <a:xfrm flipH="1" rot="20068200">
            <a:off x="1069920" y="42627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88" name="CustomShape 1385"/>
          <p:cNvSpPr/>
          <p:nvPr/>
        </p:nvSpPr>
        <p:spPr>
          <a:xfrm flipH="1" rot="20068200">
            <a:off x="1099080" y="418788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89" name="CustomShape 1386"/>
          <p:cNvSpPr/>
          <p:nvPr/>
        </p:nvSpPr>
        <p:spPr>
          <a:xfrm flipH="1" rot="20068200">
            <a:off x="1014480" y="424296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0" name="CustomShape 1387"/>
          <p:cNvSpPr/>
          <p:nvPr/>
        </p:nvSpPr>
        <p:spPr>
          <a:xfrm flipH="1" rot="9268200">
            <a:off x="1124640" y="42181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1" name="CustomShape 1388"/>
          <p:cNvSpPr/>
          <p:nvPr/>
        </p:nvSpPr>
        <p:spPr>
          <a:xfrm flipH="1" rot="20068200">
            <a:off x="1163160" y="4308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92" name="CustomShape 1389"/>
          <p:cNvSpPr/>
          <p:nvPr/>
        </p:nvSpPr>
        <p:spPr>
          <a:xfrm flipH="1" rot="20068200">
            <a:off x="1192680" y="42332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93" name="CustomShape 1390"/>
          <p:cNvSpPr/>
          <p:nvPr/>
        </p:nvSpPr>
        <p:spPr>
          <a:xfrm flipH="1" rot="20068200">
            <a:off x="1107720" y="42883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4" name="CustomShape 1391"/>
          <p:cNvSpPr/>
          <p:nvPr/>
        </p:nvSpPr>
        <p:spPr>
          <a:xfrm flipH="1" rot="9268200">
            <a:off x="1214640" y="426816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5" name="CustomShape 1392"/>
          <p:cNvSpPr/>
          <p:nvPr/>
        </p:nvSpPr>
        <p:spPr>
          <a:xfrm flipH="1" rot="20068200">
            <a:off x="1253160" y="43581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296" name="CustomShape 1393"/>
          <p:cNvSpPr/>
          <p:nvPr/>
        </p:nvSpPr>
        <p:spPr>
          <a:xfrm flipH="1" rot="20068200">
            <a:off x="1282320" y="428328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297" name="CustomShape 1394"/>
          <p:cNvSpPr/>
          <p:nvPr/>
        </p:nvSpPr>
        <p:spPr>
          <a:xfrm flipH="1" rot="20068200">
            <a:off x="1197720" y="433800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8" name="CustomShape 1395"/>
          <p:cNvSpPr/>
          <p:nvPr/>
        </p:nvSpPr>
        <p:spPr>
          <a:xfrm flipH="1" rot="9268200">
            <a:off x="1298880" y="43243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299" name="CustomShape 1396"/>
          <p:cNvSpPr/>
          <p:nvPr/>
        </p:nvSpPr>
        <p:spPr>
          <a:xfrm flipH="1" rot="20068200">
            <a:off x="1337400" y="44143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00" name="CustomShape 1397"/>
          <p:cNvSpPr/>
          <p:nvPr/>
        </p:nvSpPr>
        <p:spPr>
          <a:xfrm flipH="1" rot="20068200">
            <a:off x="1366560" y="4339440"/>
            <a:ext cx="23400" cy="10116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01" name="CustomShape 1398"/>
          <p:cNvSpPr/>
          <p:nvPr/>
        </p:nvSpPr>
        <p:spPr>
          <a:xfrm flipH="1" rot="20068200">
            <a:off x="1281960" y="43945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02" name="CustomShape 1399"/>
          <p:cNvSpPr/>
          <p:nvPr/>
        </p:nvSpPr>
        <p:spPr>
          <a:xfrm flipH="1" rot="8911800">
            <a:off x="1403280" y="43909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03" name="CustomShape 1400"/>
          <p:cNvSpPr/>
          <p:nvPr/>
        </p:nvSpPr>
        <p:spPr>
          <a:xfrm flipH="1" rot="19712400">
            <a:off x="1431720" y="44848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04" name="CustomShape 1401"/>
          <p:cNvSpPr/>
          <p:nvPr/>
        </p:nvSpPr>
        <p:spPr>
          <a:xfrm flipH="1" rot="19712400">
            <a:off x="1468800" y="44114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05" name="CustomShape 1402"/>
          <p:cNvSpPr/>
          <p:nvPr/>
        </p:nvSpPr>
        <p:spPr>
          <a:xfrm flipH="1" rot="19712400">
            <a:off x="1379520" y="44593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06" name="CustomShape 1403"/>
          <p:cNvSpPr/>
          <p:nvPr/>
        </p:nvSpPr>
        <p:spPr>
          <a:xfrm flipH="1" rot="8911800">
            <a:off x="1505880" y="445608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07" name="CustomShape 1404"/>
          <p:cNvSpPr/>
          <p:nvPr/>
        </p:nvSpPr>
        <p:spPr>
          <a:xfrm flipH="1" rot="19712400">
            <a:off x="1534680" y="45500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08" name="CustomShape 1405"/>
          <p:cNvSpPr/>
          <p:nvPr/>
        </p:nvSpPr>
        <p:spPr>
          <a:xfrm flipH="1" rot="19712400">
            <a:off x="1571400" y="44766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09" name="CustomShape 1406"/>
          <p:cNvSpPr/>
          <p:nvPr/>
        </p:nvSpPr>
        <p:spPr>
          <a:xfrm flipH="1" rot="19712400">
            <a:off x="1482120" y="45241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0" name="CustomShape 1407"/>
          <p:cNvSpPr/>
          <p:nvPr/>
        </p:nvSpPr>
        <p:spPr>
          <a:xfrm flipH="1" rot="8911800">
            <a:off x="1607400" y="45230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1" name="CustomShape 1408"/>
          <p:cNvSpPr/>
          <p:nvPr/>
        </p:nvSpPr>
        <p:spPr>
          <a:xfrm flipH="1" rot="19712400">
            <a:off x="1635840" y="461736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12" name="CustomShape 1409"/>
          <p:cNvSpPr/>
          <p:nvPr/>
        </p:nvSpPr>
        <p:spPr>
          <a:xfrm flipH="1" rot="19712400">
            <a:off x="1672920" y="45435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13" name="CustomShape 1410"/>
          <p:cNvSpPr/>
          <p:nvPr/>
        </p:nvSpPr>
        <p:spPr>
          <a:xfrm flipH="1" rot="19712400">
            <a:off x="1583640" y="459144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4" name="CustomShape 1411"/>
          <p:cNvSpPr/>
          <p:nvPr/>
        </p:nvSpPr>
        <p:spPr>
          <a:xfrm flipH="1" rot="8911800">
            <a:off x="1709280" y="459324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5" name="CustomShape 1412"/>
          <p:cNvSpPr/>
          <p:nvPr/>
        </p:nvSpPr>
        <p:spPr>
          <a:xfrm flipH="1" rot="19712400">
            <a:off x="1737720" y="46872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16" name="CustomShape 1413"/>
          <p:cNvSpPr/>
          <p:nvPr/>
        </p:nvSpPr>
        <p:spPr>
          <a:xfrm flipH="1" rot="19712400">
            <a:off x="1774800" y="46137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17" name="CustomShape 1414"/>
          <p:cNvSpPr/>
          <p:nvPr/>
        </p:nvSpPr>
        <p:spPr>
          <a:xfrm flipH="1" rot="19712400">
            <a:off x="1685160" y="466128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8" name="CustomShape 1415"/>
          <p:cNvSpPr/>
          <p:nvPr/>
        </p:nvSpPr>
        <p:spPr>
          <a:xfrm flipH="1" rot="8911800">
            <a:off x="1814400" y="465912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19" name="CustomShape 1416"/>
          <p:cNvSpPr/>
          <p:nvPr/>
        </p:nvSpPr>
        <p:spPr>
          <a:xfrm flipH="1" rot="19712400">
            <a:off x="1843200" y="47530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20" name="CustomShape 1417"/>
          <p:cNvSpPr/>
          <p:nvPr/>
        </p:nvSpPr>
        <p:spPr>
          <a:xfrm flipH="1" rot="19712400">
            <a:off x="1879920" y="46796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21" name="CustomShape 1418"/>
          <p:cNvSpPr/>
          <p:nvPr/>
        </p:nvSpPr>
        <p:spPr>
          <a:xfrm flipH="1" rot="19712400">
            <a:off x="1790640" y="472716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22" name="CustomShape 1419"/>
          <p:cNvSpPr/>
          <p:nvPr/>
        </p:nvSpPr>
        <p:spPr>
          <a:xfrm flipH="1" rot="8911800">
            <a:off x="1915920" y="472608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23" name="CustomShape 1420"/>
          <p:cNvSpPr/>
          <p:nvPr/>
        </p:nvSpPr>
        <p:spPr>
          <a:xfrm flipH="1" rot="19712400">
            <a:off x="1944360" y="48204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24" name="CustomShape 1421"/>
          <p:cNvSpPr/>
          <p:nvPr/>
        </p:nvSpPr>
        <p:spPr>
          <a:xfrm flipH="1" rot="19712400">
            <a:off x="1981440" y="47466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25" name="CustomShape 1422"/>
          <p:cNvSpPr/>
          <p:nvPr/>
        </p:nvSpPr>
        <p:spPr>
          <a:xfrm flipH="1" rot="19712400">
            <a:off x="1891800" y="479448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26" name="CustomShape 1423"/>
          <p:cNvSpPr/>
          <p:nvPr/>
        </p:nvSpPr>
        <p:spPr>
          <a:xfrm flipH="1" rot="8911800">
            <a:off x="2013120" y="479808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27" name="CustomShape 1424"/>
          <p:cNvSpPr/>
          <p:nvPr/>
        </p:nvSpPr>
        <p:spPr>
          <a:xfrm flipH="1" rot="19712400">
            <a:off x="2041560" y="48920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28" name="CustomShape 1425"/>
          <p:cNvSpPr/>
          <p:nvPr/>
        </p:nvSpPr>
        <p:spPr>
          <a:xfrm flipH="1" rot="19712400">
            <a:off x="2078640" y="48186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29" name="CustomShape 1426"/>
          <p:cNvSpPr/>
          <p:nvPr/>
        </p:nvSpPr>
        <p:spPr>
          <a:xfrm flipH="1" rot="19712400">
            <a:off x="1989000" y="48661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30" name="CustomShape 1427"/>
          <p:cNvSpPr/>
          <p:nvPr/>
        </p:nvSpPr>
        <p:spPr>
          <a:xfrm flipH="1" rot="8911800">
            <a:off x="2112840" y="4866480"/>
            <a:ext cx="5400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31" name="CustomShape 1428"/>
          <p:cNvSpPr/>
          <p:nvPr/>
        </p:nvSpPr>
        <p:spPr>
          <a:xfrm flipH="1" rot="19712400">
            <a:off x="2141280" y="49604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32" name="CustomShape 1429"/>
          <p:cNvSpPr/>
          <p:nvPr/>
        </p:nvSpPr>
        <p:spPr>
          <a:xfrm flipH="1" rot="19712400">
            <a:off x="2178360" y="48870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33" name="CustomShape 1430"/>
          <p:cNvSpPr/>
          <p:nvPr/>
        </p:nvSpPr>
        <p:spPr>
          <a:xfrm flipH="1" rot="19712400">
            <a:off x="2089080" y="4934520"/>
            <a:ext cx="54360" cy="9072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34" name="CustomShape 1431"/>
          <p:cNvSpPr/>
          <p:nvPr/>
        </p:nvSpPr>
        <p:spPr>
          <a:xfrm flipH="1" rot="8498400">
            <a:off x="2218320" y="49374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35" name="CustomShape 1432"/>
          <p:cNvSpPr/>
          <p:nvPr/>
        </p:nvSpPr>
        <p:spPr>
          <a:xfrm flipH="1" rot="19298400">
            <a:off x="2235240" y="50338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36" name="CustomShape 1433"/>
          <p:cNvSpPr/>
          <p:nvPr/>
        </p:nvSpPr>
        <p:spPr>
          <a:xfrm flipH="1" rot="19298400">
            <a:off x="2280960" y="49629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37" name="CustomShape 1434"/>
          <p:cNvSpPr/>
          <p:nvPr/>
        </p:nvSpPr>
        <p:spPr>
          <a:xfrm flipH="1" rot="19298400">
            <a:off x="2187360" y="50025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38" name="CustomShape 1435"/>
          <p:cNvSpPr/>
          <p:nvPr/>
        </p:nvSpPr>
        <p:spPr>
          <a:xfrm flipH="1" rot="8498400">
            <a:off x="2313000" y="50050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39" name="CustomShape 1436"/>
          <p:cNvSpPr/>
          <p:nvPr/>
        </p:nvSpPr>
        <p:spPr>
          <a:xfrm flipH="1" rot="19298400">
            <a:off x="2329920" y="51019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40" name="CustomShape 1437"/>
          <p:cNvSpPr/>
          <p:nvPr/>
        </p:nvSpPr>
        <p:spPr>
          <a:xfrm flipH="1" rot="19298400">
            <a:off x="2375640" y="50306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41" name="CustomShape 1438"/>
          <p:cNvSpPr/>
          <p:nvPr/>
        </p:nvSpPr>
        <p:spPr>
          <a:xfrm flipH="1" rot="19298400">
            <a:off x="2282400" y="507024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42" name="CustomShape 1439"/>
          <p:cNvSpPr/>
          <p:nvPr/>
        </p:nvSpPr>
        <p:spPr>
          <a:xfrm flipH="1" rot="8498400">
            <a:off x="2409480" y="50706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43" name="CustomShape 1440"/>
          <p:cNvSpPr/>
          <p:nvPr/>
        </p:nvSpPr>
        <p:spPr>
          <a:xfrm flipH="1" rot="19298400">
            <a:off x="2426400" y="51670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44" name="CustomShape 1441"/>
          <p:cNvSpPr/>
          <p:nvPr/>
        </p:nvSpPr>
        <p:spPr>
          <a:xfrm flipH="1" rot="19298400">
            <a:off x="2472120" y="50961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45" name="CustomShape 1442"/>
          <p:cNvSpPr/>
          <p:nvPr/>
        </p:nvSpPr>
        <p:spPr>
          <a:xfrm flipH="1" rot="19298400">
            <a:off x="2378520" y="51357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46" name="CustomShape 1443"/>
          <p:cNvSpPr/>
          <p:nvPr/>
        </p:nvSpPr>
        <p:spPr>
          <a:xfrm flipH="1" rot="8498400">
            <a:off x="2504160" y="51382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47" name="CustomShape 1444"/>
          <p:cNvSpPr/>
          <p:nvPr/>
        </p:nvSpPr>
        <p:spPr>
          <a:xfrm flipH="1" rot="19298400">
            <a:off x="2521080" y="5235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48" name="CustomShape 1445"/>
          <p:cNvSpPr/>
          <p:nvPr/>
        </p:nvSpPr>
        <p:spPr>
          <a:xfrm flipH="1" rot="19298400">
            <a:off x="2566800" y="51642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49" name="CustomShape 1446"/>
          <p:cNvSpPr/>
          <p:nvPr/>
        </p:nvSpPr>
        <p:spPr>
          <a:xfrm flipH="1" rot="19298400">
            <a:off x="2473200" y="52038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50" name="CustomShape 1447"/>
          <p:cNvSpPr/>
          <p:nvPr/>
        </p:nvSpPr>
        <p:spPr>
          <a:xfrm flipH="1" rot="8498400">
            <a:off x="2595960" y="520956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51" name="CustomShape 1448"/>
          <p:cNvSpPr/>
          <p:nvPr/>
        </p:nvSpPr>
        <p:spPr>
          <a:xfrm flipH="1" rot="19298400">
            <a:off x="2612880" y="530604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52" name="CustomShape 1449"/>
          <p:cNvSpPr/>
          <p:nvPr/>
        </p:nvSpPr>
        <p:spPr>
          <a:xfrm flipH="1" rot="19298400">
            <a:off x="2658600" y="523512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53" name="CustomShape 1450"/>
          <p:cNvSpPr/>
          <p:nvPr/>
        </p:nvSpPr>
        <p:spPr>
          <a:xfrm flipH="1" rot="19298400">
            <a:off x="2565000" y="527472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54" name="CustomShape 1451"/>
          <p:cNvSpPr/>
          <p:nvPr/>
        </p:nvSpPr>
        <p:spPr>
          <a:xfrm flipH="1" rot="8498400">
            <a:off x="2685960" y="52830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55" name="CustomShape 1452"/>
          <p:cNvSpPr/>
          <p:nvPr/>
        </p:nvSpPr>
        <p:spPr>
          <a:xfrm flipH="1" rot="19298400">
            <a:off x="2702880" y="53794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56" name="CustomShape 1453"/>
          <p:cNvSpPr/>
          <p:nvPr/>
        </p:nvSpPr>
        <p:spPr>
          <a:xfrm flipH="1" rot="19298400">
            <a:off x="2748600" y="53085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57" name="CustomShape 1454"/>
          <p:cNvSpPr/>
          <p:nvPr/>
        </p:nvSpPr>
        <p:spPr>
          <a:xfrm flipH="1" rot="19298400">
            <a:off x="2655360" y="53481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58" name="CustomShape 1455"/>
          <p:cNvSpPr/>
          <p:nvPr/>
        </p:nvSpPr>
        <p:spPr>
          <a:xfrm flipH="1" rot="8498400">
            <a:off x="2774160" y="535824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59" name="CustomShape 1456"/>
          <p:cNvSpPr/>
          <p:nvPr/>
        </p:nvSpPr>
        <p:spPr>
          <a:xfrm flipH="1" rot="19298400">
            <a:off x="2791080" y="54547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60" name="CustomShape 1457"/>
          <p:cNvSpPr/>
          <p:nvPr/>
        </p:nvSpPr>
        <p:spPr>
          <a:xfrm flipH="1" rot="19298400">
            <a:off x="2836800" y="53838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61" name="CustomShape 1458"/>
          <p:cNvSpPr/>
          <p:nvPr/>
        </p:nvSpPr>
        <p:spPr>
          <a:xfrm flipH="1" rot="19298400">
            <a:off x="2743200" y="54234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62" name="CustomShape 1459"/>
          <p:cNvSpPr/>
          <p:nvPr/>
        </p:nvSpPr>
        <p:spPr>
          <a:xfrm flipH="1" rot="8498400">
            <a:off x="2866320" y="54295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63" name="CustomShape 1460"/>
          <p:cNvSpPr/>
          <p:nvPr/>
        </p:nvSpPr>
        <p:spPr>
          <a:xfrm flipH="1" rot="19298400">
            <a:off x="2883240" y="55260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64" name="CustomShape 1461"/>
          <p:cNvSpPr/>
          <p:nvPr/>
        </p:nvSpPr>
        <p:spPr>
          <a:xfrm flipH="1" rot="19298400">
            <a:off x="2928600" y="54550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65" name="CustomShape 1462"/>
          <p:cNvSpPr/>
          <p:nvPr/>
        </p:nvSpPr>
        <p:spPr>
          <a:xfrm flipH="1" rot="19298400">
            <a:off x="2835360" y="549468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66" name="CustomShape 1463"/>
          <p:cNvSpPr/>
          <p:nvPr/>
        </p:nvSpPr>
        <p:spPr>
          <a:xfrm flipH="1" rot="8498400">
            <a:off x="2955960" y="55026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67" name="CustomShape 1464"/>
          <p:cNvSpPr/>
          <p:nvPr/>
        </p:nvSpPr>
        <p:spPr>
          <a:xfrm flipH="1" rot="19298400">
            <a:off x="2972880" y="55990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68" name="CustomShape 1465"/>
          <p:cNvSpPr/>
          <p:nvPr/>
        </p:nvSpPr>
        <p:spPr>
          <a:xfrm flipH="1" rot="19298400">
            <a:off x="3018600" y="55281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69" name="CustomShape 1466"/>
          <p:cNvSpPr/>
          <p:nvPr/>
        </p:nvSpPr>
        <p:spPr>
          <a:xfrm flipH="1" rot="19298400">
            <a:off x="2925360" y="55677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70" name="CustomShape 1467"/>
          <p:cNvSpPr/>
          <p:nvPr/>
        </p:nvSpPr>
        <p:spPr>
          <a:xfrm flipH="1" rot="8498400">
            <a:off x="3044880" y="55771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71" name="CustomShape 1468"/>
          <p:cNvSpPr/>
          <p:nvPr/>
        </p:nvSpPr>
        <p:spPr>
          <a:xfrm flipH="1" rot="19298400">
            <a:off x="3061800" y="567360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72" name="CustomShape 1469"/>
          <p:cNvSpPr/>
          <p:nvPr/>
        </p:nvSpPr>
        <p:spPr>
          <a:xfrm flipH="1" rot="19298400">
            <a:off x="3107520" y="56026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73" name="CustomShape 1470"/>
          <p:cNvSpPr/>
          <p:nvPr/>
        </p:nvSpPr>
        <p:spPr>
          <a:xfrm flipH="1" rot="19298400">
            <a:off x="3014280" y="564228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74" name="CustomShape 1471"/>
          <p:cNvSpPr/>
          <p:nvPr/>
        </p:nvSpPr>
        <p:spPr>
          <a:xfrm flipH="1" rot="8498400">
            <a:off x="3132360" y="56538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75" name="CustomShape 1472"/>
          <p:cNvSpPr/>
          <p:nvPr/>
        </p:nvSpPr>
        <p:spPr>
          <a:xfrm flipH="1" rot="19298400">
            <a:off x="3149280" y="575028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76" name="CustomShape 1473"/>
          <p:cNvSpPr/>
          <p:nvPr/>
        </p:nvSpPr>
        <p:spPr>
          <a:xfrm flipH="1" rot="19298400">
            <a:off x="3195000" y="56793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77" name="CustomShape 1474"/>
          <p:cNvSpPr/>
          <p:nvPr/>
        </p:nvSpPr>
        <p:spPr>
          <a:xfrm flipH="1" rot="19298400">
            <a:off x="3101400" y="57189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78" name="CustomShape 1475"/>
          <p:cNvSpPr/>
          <p:nvPr/>
        </p:nvSpPr>
        <p:spPr>
          <a:xfrm flipH="1" rot="8498400">
            <a:off x="3217680" y="573264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79" name="CustomShape 1476"/>
          <p:cNvSpPr/>
          <p:nvPr/>
        </p:nvSpPr>
        <p:spPr>
          <a:xfrm flipH="1" rot="19298400">
            <a:off x="3234600" y="5829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80" name="CustomShape 1477"/>
          <p:cNvSpPr/>
          <p:nvPr/>
        </p:nvSpPr>
        <p:spPr>
          <a:xfrm flipH="1" rot="19298400">
            <a:off x="3280320" y="57582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81" name="CustomShape 1478"/>
          <p:cNvSpPr/>
          <p:nvPr/>
        </p:nvSpPr>
        <p:spPr>
          <a:xfrm flipH="1" rot="19298400">
            <a:off x="3186720" y="57978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82" name="CustomShape 1479"/>
          <p:cNvSpPr/>
          <p:nvPr/>
        </p:nvSpPr>
        <p:spPr>
          <a:xfrm flipH="1" rot="8410800">
            <a:off x="3301560" y="58078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83" name="CustomShape 1480"/>
          <p:cNvSpPr/>
          <p:nvPr/>
        </p:nvSpPr>
        <p:spPr>
          <a:xfrm flipH="1" rot="19211400">
            <a:off x="3315600" y="59047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84" name="CustomShape 1481"/>
          <p:cNvSpPr/>
          <p:nvPr/>
        </p:nvSpPr>
        <p:spPr>
          <a:xfrm flipH="1" rot="19211400">
            <a:off x="3362400" y="58348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85" name="CustomShape 1482"/>
          <p:cNvSpPr/>
          <p:nvPr/>
        </p:nvSpPr>
        <p:spPr>
          <a:xfrm flipH="1" rot="19211400">
            <a:off x="3268440" y="58716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86" name="CustomShape 1483"/>
          <p:cNvSpPr/>
          <p:nvPr/>
        </p:nvSpPr>
        <p:spPr>
          <a:xfrm flipH="1" rot="8410800">
            <a:off x="3381840" y="58852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87" name="CustomShape 1484"/>
          <p:cNvSpPr/>
          <p:nvPr/>
        </p:nvSpPr>
        <p:spPr>
          <a:xfrm flipH="1" rot="19211400">
            <a:off x="3396240" y="5982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88" name="CustomShape 1485"/>
          <p:cNvSpPr/>
          <p:nvPr/>
        </p:nvSpPr>
        <p:spPr>
          <a:xfrm flipH="1" rot="19211400">
            <a:off x="3442680" y="59122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89" name="CustomShape 1486"/>
          <p:cNvSpPr/>
          <p:nvPr/>
        </p:nvSpPr>
        <p:spPr>
          <a:xfrm flipH="1" rot="19211400">
            <a:off x="3348720" y="59490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90" name="CustomShape 1487"/>
          <p:cNvSpPr/>
          <p:nvPr/>
        </p:nvSpPr>
        <p:spPr>
          <a:xfrm flipH="1" rot="7998000">
            <a:off x="3486960" y="596520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91" name="CustomShape 1488"/>
          <p:cNvSpPr/>
          <p:nvPr/>
        </p:nvSpPr>
        <p:spPr>
          <a:xfrm flipH="1" rot="18798000">
            <a:off x="3488760" y="6063120"/>
            <a:ext cx="54360" cy="9972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92" name="CustomShape 1489"/>
          <p:cNvSpPr/>
          <p:nvPr/>
        </p:nvSpPr>
        <p:spPr>
          <a:xfrm flipH="1" rot="18798000">
            <a:off x="3544200" y="5997600"/>
            <a:ext cx="2304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93" name="CustomShape 1490"/>
          <p:cNvSpPr/>
          <p:nvPr/>
        </p:nvSpPr>
        <p:spPr>
          <a:xfrm flipH="1" rot="18798000">
            <a:off x="3446280" y="60246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94" name="CustomShape 1491"/>
          <p:cNvSpPr/>
          <p:nvPr/>
        </p:nvSpPr>
        <p:spPr>
          <a:xfrm flipH="1" rot="8068200">
            <a:off x="3563280" y="604368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95" name="CustomShape 1492"/>
          <p:cNvSpPr/>
          <p:nvPr/>
        </p:nvSpPr>
        <p:spPr>
          <a:xfrm flipH="1" rot="18868800">
            <a:off x="3568320" y="614160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396" name="CustomShape 1493"/>
          <p:cNvSpPr/>
          <p:nvPr/>
        </p:nvSpPr>
        <p:spPr>
          <a:xfrm flipH="1" rot="18868800">
            <a:off x="3621600" y="607500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397" name="CustomShape 1494"/>
          <p:cNvSpPr/>
          <p:nvPr/>
        </p:nvSpPr>
        <p:spPr>
          <a:xfrm flipH="1" rot="18868800">
            <a:off x="3524760" y="610416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98" name="CustomShape 1495"/>
          <p:cNvSpPr/>
          <p:nvPr/>
        </p:nvSpPr>
        <p:spPr>
          <a:xfrm flipH="1" rot="8068200">
            <a:off x="3656880" y="61189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399" name="CustomShape 1496"/>
          <p:cNvSpPr/>
          <p:nvPr/>
        </p:nvSpPr>
        <p:spPr>
          <a:xfrm flipH="1" rot="18868800">
            <a:off x="3661560" y="621684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00" name="CustomShape 1497"/>
          <p:cNvSpPr/>
          <p:nvPr/>
        </p:nvSpPr>
        <p:spPr>
          <a:xfrm flipH="1" rot="18868800">
            <a:off x="3714840" y="61502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01" name="CustomShape 1498"/>
          <p:cNvSpPr/>
          <p:nvPr/>
        </p:nvSpPr>
        <p:spPr>
          <a:xfrm flipH="1" rot="18868800">
            <a:off x="3618000" y="61794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02" name="CustomShape 1499"/>
          <p:cNvSpPr/>
          <p:nvPr/>
        </p:nvSpPr>
        <p:spPr>
          <a:xfrm flipH="1" rot="8068200">
            <a:off x="3747240" y="619704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03" name="CustomShape 1500"/>
          <p:cNvSpPr/>
          <p:nvPr/>
        </p:nvSpPr>
        <p:spPr>
          <a:xfrm flipH="1" rot="18868800">
            <a:off x="3751920" y="629496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04" name="CustomShape 1501"/>
          <p:cNvSpPr/>
          <p:nvPr/>
        </p:nvSpPr>
        <p:spPr>
          <a:xfrm flipH="1" rot="18868800">
            <a:off x="3805200" y="62283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05" name="CustomShape 1502"/>
          <p:cNvSpPr/>
          <p:nvPr/>
        </p:nvSpPr>
        <p:spPr>
          <a:xfrm flipH="1" rot="18868800">
            <a:off x="3708360" y="625752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06" name="CustomShape 1503"/>
          <p:cNvSpPr/>
          <p:nvPr/>
        </p:nvSpPr>
        <p:spPr>
          <a:xfrm flipH="1" rot="8068200">
            <a:off x="3830040" y="628416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07" name="CustomShape 1504"/>
          <p:cNvSpPr/>
          <p:nvPr/>
        </p:nvSpPr>
        <p:spPr>
          <a:xfrm flipH="1" rot="18868800">
            <a:off x="3835080" y="638208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08" name="CustomShape 1505"/>
          <p:cNvSpPr/>
          <p:nvPr/>
        </p:nvSpPr>
        <p:spPr>
          <a:xfrm flipH="1" rot="18868800">
            <a:off x="3888360" y="63154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09" name="CustomShape 1506"/>
          <p:cNvSpPr/>
          <p:nvPr/>
        </p:nvSpPr>
        <p:spPr>
          <a:xfrm flipH="1" rot="18868800">
            <a:off x="3791520" y="63450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10" name="CustomShape 1507"/>
          <p:cNvSpPr/>
          <p:nvPr/>
        </p:nvSpPr>
        <p:spPr>
          <a:xfrm flipH="1" rot="8068200">
            <a:off x="3913560" y="637164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11" name="CustomShape 1508"/>
          <p:cNvSpPr/>
          <p:nvPr/>
        </p:nvSpPr>
        <p:spPr>
          <a:xfrm flipH="1" rot="18868800">
            <a:off x="3918600" y="646956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12" name="CustomShape 1509"/>
          <p:cNvSpPr/>
          <p:nvPr/>
        </p:nvSpPr>
        <p:spPr>
          <a:xfrm flipH="1" rot="18868800">
            <a:off x="3971880" y="640296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13" name="CustomShape 1510"/>
          <p:cNvSpPr/>
          <p:nvPr/>
        </p:nvSpPr>
        <p:spPr>
          <a:xfrm flipH="1" rot="18868800">
            <a:off x="3875040" y="643212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14" name="CustomShape 1511"/>
          <p:cNvSpPr/>
          <p:nvPr/>
        </p:nvSpPr>
        <p:spPr>
          <a:xfrm flipH="1" rot="8068200">
            <a:off x="3996360" y="645876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15" name="CustomShape 1512"/>
          <p:cNvSpPr/>
          <p:nvPr/>
        </p:nvSpPr>
        <p:spPr>
          <a:xfrm flipH="1" rot="18868800">
            <a:off x="4001040" y="655632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16" name="CustomShape 1513"/>
          <p:cNvSpPr/>
          <p:nvPr/>
        </p:nvSpPr>
        <p:spPr>
          <a:xfrm flipH="1" rot="18868800">
            <a:off x="4054320" y="648972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17" name="CustomShape 1514"/>
          <p:cNvSpPr/>
          <p:nvPr/>
        </p:nvSpPr>
        <p:spPr>
          <a:xfrm flipH="1" rot="18868800">
            <a:off x="3957480" y="651924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18" name="CustomShape 1515"/>
          <p:cNvSpPr/>
          <p:nvPr/>
        </p:nvSpPr>
        <p:spPr>
          <a:xfrm flipH="1" rot="8068200">
            <a:off x="4081320" y="65437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19" name="CustomShape 1516"/>
          <p:cNvSpPr/>
          <p:nvPr/>
        </p:nvSpPr>
        <p:spPr>
          <a:xfrm flipH="1" rot="18868800">
            <a:off x="4086360" y="664164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20" name="CustomShape 1517"/>
          <p:cNvSpPr/>
          <p:nvPr/>
        </p:nvSpPr>
        <p:spPr>
          <a:xfrm flipH="1" rot="18868800">
            <a:off x="4139640" y="657504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21" name="CustomShape 1518"/>
          <p:cNvSpPr/>
          <p:nvPr/>
        </p:nvSpPr>
        <p:spPr>
          <a:xfrm flipH="1" rot="18868800">
            <a:off x="4042800" y="66042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22" name="CustomShape 1519"/>
          <p:cNvSpPr/>
          <p:nvPr/>
        </p:nvSpPr>
        <p:spPr>
          <a:xfrm flipH="1" rot="8068200">
            <a:off x="4165200" y="6630120"/>
            <a:ext cx="5400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23" name="CustomShape 1520"/>
          <p:cNvSpPr/>
          <p:nvPr/>
        </p:nvSpPr>
        <p:spPr>
          <a:xfrm flipH="1" rot="18868800">
            <a:off x="4170240" y="6728040"/>
            <a:ext cx="54360" cy="10008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24" name="CustomShape 1521"/>
          <p:cNvSpPr/>
          <p:nvPr/>
        </p:nvSpPr>
        <p:spPr>
          <a:xfrm flipH="1" rot="18868800">
            <a:off x="4223520" y="6661080"/>
            <a:ext cx="2340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25" name="CustomShape 1522"/>
          <p:cNvSpPr/>
          <p:nvPr/>
        </p:nvSpPr>
        <p:spPr>
          <a:xfrm flipH="1" rot="18868800">
            <a:off x="4126680" y="6690600"/>
            <a:ext cx="54360" cy="9036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26" name="CustomShape 1523"/>
          <p:cNvSpPr/>
          <p:nvPr/>
        </p:nvSpPr>
        <p:spPr>
          <a:xfrm flipH="1" rot="7707000">
            <a:off x="4262040" y="67186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27" name="CustomShape 1524"/>
          <p:cNvSpPr/>
          <p:nvPr/>
        </p:nvSpPr>
        <p:spPr>
          <a:xfrm flipH="1" rot="18507000">
            <a:off x="4255560" y="681588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28" name="CustomShape 1525"/>
          <p:cNvSpPr/>
          <p:nvPr/>
        </p:nvSpPr>
        <p:spPr>
          <a:xfrm flipH="1" rot="18507000">
            <a:off x="4315680" y="675396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29" name="CustomShape 1526"/>
          <p:cNvSpPr/>
          <p:nvPr/>
        </p:nvSpPr>
        <p:spPr>
          <a:xfrm flipH="1" rot="18507000">
            <a:off x="4217400" y="677448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30" name="CustomShape 1527"/>
          <p:cNvSpPr/>
          <p:nvPr/>
        </p:nvSpPr>
        <p:spPr>
          <a:xfrm flipH="1" rot="7707000">
            <a:off x="4344120" y="68140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31" name="CustomShape 1528"/>
          <p:cNvSpPr/>
          <p:nvPr/>
        </p:nvSpPr>
        <p:spPr>
          <a:xfrm flipH="1" rot="18507000">
            <a:off x="4337640" y="691164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32" name="CustomShape 1529"/>
          <p:cNvSpPr/>
          <p:nvPr/>
        </p:nvSpPr>
        <p:spPr>
          <a:xfrm flipH="1" rot="18507000">
            <a:off x="4397760" y="684972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33" name="CustomShape 1530"/>
          <p:cNvSpPr/>
          <p:nvPr/>
        </p:nvSpPr>
        <p:spPr>
          <a:xfrm flipH="1" rot="18507000">
            <a:off x="4299480" y="687024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34" name="CustomShape 1531"/>
          <p:cNvSpPr/>
          <p:nvPr/>
        </p:nvSpPr>
        <p:spPr>
          <a:xfrm flipH="1" rot="7707000">
            <a:off x="4420440" y="690912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35" name="CustomShape 1532"/>
          <p:cNvSpPr/>
          <p:nvPr/>
        </p:nvSpPr>
        <p:spPr>
          <a:xfrm flipH="1" rot="18507000">
            <a:off x="4414320" y="700668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36" name="CustomShape 1533"/>
          <p:cNvSpPr/>
          <p:nvPr/>
        </p:nvSpPr>
        <p:spPr>
          <a:xfrm flipH="1" rot="18507000">
            <a:off x="4474440" y="694440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37" name="CustomShape 1534"/>
          <p:cNvSpPr/>
          <p:nvPr/>
        </p:nvSpPr>
        <p:spPr>
          <a:xfrm flipH="1" rot="18507000">
            <a:off x="4376160" y="696528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38" name="CustomShape 1535"/>
          <p:cNvSpPr/>
          <p:nvPr/>
        </p:nvSpPr>
        <p:spPr>
          <a:xfrm flipH="1" rot="7707000">
            <a:off x="4498560" y="70030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39" name="CustomShape 1536"/>
          <p:cNvSpPr/>
          <p:nvPr/>
        </p:nvSpPr>
        <p:spPr>
          <a:xfrm flipH="1" rot="18507000">
            <a:off x="4492080" y="710064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40" name="CustomShape 1537"/>
          <p:cNvSpPr/>
          <p:nvPr/>
        </p:nvSpPr>
        <p:spPr>
          <a:xfrm flipH="1" rot="18507000">
            <a:off x="4552200" y="703872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41" name="CustomShape 1538"/>
          <p:cNvSpPr/>
          <p:nvPr/>
        </p:nvSpPr>
        <p:spPr>
          <a:xfrm flipH="1" rot="18507000">
            <a:off x="4453920" y="705924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42" name="CustomShape 1539"/>
          <p:cNvSpPr/>
          <p:nvPr/>
        </p:nvSpPr>
        <p:spPr>
          <a:xfrm flipH="1" rot="7707000">
            <a:off x="4577760" y="70948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43" name="CustomShape 1540"/>
          <p:cNvSpPr/>
          <p:nvPr/>
        </p:nvSpPr>
        <p:spPr>
          <a:xfrm flipH="1" rot="18507000">
            <a:off x="4571280" y="719208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44" name="CustomShape 1541"/>
          <p:cNvSpPr/>
          <p:nvPr/>
        </p:nvSpPr>
        <p:spPr>
          <a:xfrm flipH="1" rot="18507000">
            <a:off x="4631760" y="713016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45" name="CustomShape 1542"/>
          <p:cNvSpPr/>
          <p:nvPr/>
        </p:nvSpPr>
        <p:spPr>
          <a:xfrm flipH="1" rot="18507000">
            <a:off x="4533120" y="715068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46" name="CustomShape 1543"/>
          <p:cNvSpPr/>
          <p:nvPr/>
        </p:nvSpPr>
        <p:spPr>
          <a:xfrm flipH="1" rot="7707000">
            <a:off x="4655520" y="71884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47" name="CustomShape 1544"/>
          <p:cNvSpPr/>
          <p:nvPr/>
        </p:nvSpPr>
        <p:spPr>
          <a:xfrm flipH="1" rot="18507000">
            <a:off x="4649040" y="728604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48" name="CustomShape 1545"/>
          <p:cNvSpPr/>
          <p:nvPr/>
        </p:nvSpPr>
        <p:spPr>
          <a:xfrm flipH="1" rot="18507000">
            <a:off x="4709160" y="722412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49" name="CustomShape 1546"/>
          <p:cNvSpPr/>
          <p:nvPr/>
        </p:nvSpPr>
        <p:spPr>
          <a:xfrm flipH="1" rot="18507000">
            <a:off x="4610880" y="724464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50" name="CustomShape 1547"/>
          <p:cNvSpPr/>
          <p:nvPr/>
        </p:nvSpPr>
        <p:spPr>
          <a:xfrm flipH="1" rot="7707000">
            <a:off x="4732200" y="72838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51" name="CustomShape 1548"/>
          <p:cNvSpPr/>
          <p:nvPr/>
        </p:nvSpPr>
        <p:spPr>
          <a:xfrm flipH="1" rot="18507000">
            <a:off x="4725720" y="738144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52" name="CustomShape 1549"/>
          <p:cNvSpPr/>
          <p:nvPr/>
        </p:nvSpPr>
        <p:spPr>
          <a:xfrm flipH="1" rot="18507000">
            <a:off x="4785840" y="731952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53" name="CustomShape 1550"/>
          <p:cNvSpPr/>
          <p:nvPr/>
        </p:nvSpPr>
        <p:spPr>
          <a:xfrm flipH="1" rot="18507000">
            <a:off x="4687560" y="734004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54" name="CustomShape 1551"/>
          <p:cNvSpPr/>
          <p:nvPr/>
        </p:nvSpPr>
        <p:spPr>
          <a:xfrm flipH="1" rot="7707000">
            <a:off x="4808520" y="737856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55" name="CustomShape 1552"/>
          <p:cNvSpPr/>
          <p:nvPr/>
        </p:nvSpPr>
        <p:spPr>
          <a:xfrm flipH="1" rot="18507000">
            <a:off x="4802040" y="747612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56" name="CustomShape 1553"/>
          <p:cNvSpPr/>
          <p:nvPr/>
        </p:nvSpPr>
        <p:spPr>
          <a:xfrm flipH="1" rot="18507000">
            <a:off x="4862160" y="741420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57" name="CustomShape 1554"/>
          <p:cNvSpPr/>
          <p:nvPr/>
        </p:nvSpPr>
        <p:spPr>
          <a:xfrm flipH="1" rot="18507000">
            <a:off x="4763880" y="743472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58" name="CustomShape 1555"/>
          <p:cNvSpPr/>
          <p:nvPr/>
        </p:nvSpPr>
        <p:spPr>
          <a:xfrm flipH="1" rot="7707000">
            <a:off x="4886280" y="747288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59" name="CustomShape 1556"/>
          <p:cNvSpPr/>
          <p:nvPr/>
        </p:nvSpPr>
        <p:spPr>
          <a:xfrm flipH="1" rot="18507000">
            <a:off x="4879800" y="757008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60" name="CustomShape 1557"/>
          <p:cNvSpPr/>
          <p:nvPr/>
        </p:nvSpPr>
        <p:spPr>
          <a:xfrm flipH="1" rot="18507000">
            <a:off x="4939920" y="750816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61" name="CustomShape 1558"/>
          <p:cNvSpPr/>
          <p:nvPr/>
        </p:nvSpPr>
        <p:spPr>
          <a:xfrm flipH="1" rot="18507000">
            <a:off x="4841640" y="752868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62" name="CustomShape 1559"/>
          <p:cNvSpPr/>
          <p:nvPr/>
        </p:nvSpPr>
        <p:spPr>
          <a:xfrm flipH="1" rot="7707000">
            <a:off x="4962960" y="756756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63" name="CustomShape 1560"/>
          <p:cNvSpPr/>
          <p:nvPr/>
        </p:nvSpPr>
        <p:spPr>
          <a:xfrm flipH="1" rot="18507000">
            <a:off x="4956480" y="766512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64" name="CustomShape 1561"/>
          <p:cNvSpPr/>
          <p:nvPr/>
        </p:nvSpPr>
        <p:spPr>
          <a:xfrm flipH="1" rot="18507000">
            <a:off x="5016600" y="760320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65" name="CustomShape 1562"/>
          <p:cNvSpPr/>
          <p:nvPr/>
        </p:nvSpPr>
        <p:spPr>
          <a:xfrm flipH="1" rot="18507000">
            <a:off x="4918320" y="762372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66" name="CustomShape 1563"/>
          <p:cNvSpPr/>
          <p:nvPr/>
        </p:nvSpPr>
        <p:spPr>
          <a:xfrm flipH="1" rot="7707000">
            <a:off x="5041080" y="766080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67" name="CustomShape 1564"/>
          <p:cNvSpPr/>
          <p:nvPr/>
        </p:nvSpPr>
        <p:spPr>
          <a:xfrm flipH="1" rot="18507000">
            <a:off x="5034600" y="775800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68" name="CustomShape 1565"/>
          <p:cNvSpPr/>
          <p:nvPr/>
        </p:nvSpPr>
        <p:spPr>
          <a:xfrm flipH="1" rot="18507000">
            <a:off x="5095080" y="769608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69" name="CustomShape 1566"/>
          <p:cNvSpPr/>
          <p:nvPr/>
        </p:nvSpPr>
        <p:spPr>
          <a:xfrm flipH="1" rot="18507000">
            <a:off x="4996440" y="771660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70" name="CustomShape 1567"/>
          <p:cNvSpPr/>
          <p:nvPr/>
        </p:nvSpPr>
        <p:spPr>
          <a:xfrm flipH="1" rot="7707000">
            <a:off x="5118840" y="775476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71" name="CustomShape 1568"/>
          <p:cNvSpPr/>
          <p:nvPr/>
        </p:nvSpPr>
        <p:spPr>
          <a:xfrm flipH="1" rot="18507000">
            <a:off x="5112360" y="785232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72" name="CustomShape 1569"/>
          <p:cNvSpPr/>
          <p:nvPr/>
        </p:nvSpPr>
        <p:spPr>
          <a:xfrm flipH="1" rot="18507000">
            <a:off x="5172840" y="779004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73" name="CustomShape 1570"/>
          <p:cNvSpPr/>
          <p:nvPr/>
        </p:nvSpPr>
        <p:spPr>
          <a:xfrm flipH="1" rot="18507000">
            <a:off x="5074200" y="781056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74" name="CustomShape 1571"/>
          <p:cNvSpPr/>
          <p:nvPr/>
        </p:nvSpPr>
        <p:spPr>
          <a:xfrm flipH="1" rot="7707000">
            <a:off x="5190840" y="785484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75" name="CustomShape 1572"/>
          <p:cNvSpPr/>
          <p:nvPr/>
        </p:nvSpPr>
        <p:spPr>
          <a:xfrm flipH="1" rot="18507000">
            <a:off x="5184360" y="795240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76" name="CustomShape 1573"/>
          <p:cNvSpPr/>
          <p:nvPr/>
        </p:nvSpPr>
        <p:spPr>
          <a:xfrm flipH="1" rot="18507000">
            <a:off x="5244480" y="789048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77" name="CustomShape 1574"/>
          <p:cNvSpPr/>
          <p:nvPr/>
        </p:nvSpPr>
        <p:spPr>
          <a:xfrm flipH="1" rot="18507000">
            <a:off x="5146200" y="791100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78" name="CustomShape 1575"/>
          <p:cNvSpPr/>
          <p:nvPr/>
        </p:nvSpPr>
        <p:spPr>
          <a:xfrm flipH="1" rot="7707000">
            <a:off x="5261400" y="7957800"/>
            <a:ext cx="5400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79" name="CustomShape 1576"/>
          <p:cNvSpPr/>
          <p:nvPr/>
        </p:nvSpPr>
        <p:spPr>
          <a:xfrm flipH="1" rot="18507000">
            <a:off x="5254920" y="8055360"/>
            <a:ext cx="54360" cy="99360"/>
          </a:xfrm>
          <a:custGeom>
            <a:avLst/>
            <a:gdLst/>
            <a:ahLst/>
            <a:rect l="l" t="t" r="r" b="b"/>
            <a:pathLst>
              <a:path w="46" h="152">
                <a:moveTo>
                  <a:pt x="17" y="0"/>
                </a:moveTo>
                <a:cubicBezTo>
                  <a:pt x="8" y="47"/>
                  <a:pt x="28" y="20"/>
                  <a:pt x="18" y="88"/>
                </a:cubicBezTo>
                <a:cubicBezTo>
                  <a:pt x="28" y="122"/>
                  <a:pt x="0" y="143"/>
                  <a:pt x="46" y="152"/>
                </a:cubicBezTo>
              </a:path>
            </a:pathLst>
          </a:custGeom>
          <a:noFill/>
          <a:ln w="19080">
            <a:solidFill>
              <a:srgbClr val="f8f329"/>
            </a:solidFill>
            <a:round/>
          </a:ln>
        </p:spPr>
        <p:style>
          <a:lnRef idx="0"/>
          <a:fillRef idx="0"/>
          <a:effectRef idx="0"/>
          <a:fontRef idx="minor"/>
        </p:style>
      </p:sp>
      <p:sp>
        <p:nvSpPr>
          <p:cNvPr id="5480" name="CustomShape 1577"/>
          <p:cNvSpPr/>
          <p:nvPr/>
        </p:nvSpPr>
        <p:spPr>
          <a:xfrm flipH="1" rot="18507000">
            <a:off x="5315040" y="7993440"/>
            <a:ext cx="23760" cy="101520"/>
          </a:xfrm>
          <a:custGeom>
            <a:avLst/>
            <a:gdLst/>
            <a:ahLst/>
            <a:rect l="l" t="t" r="r" b="b"/>
            <a:pathLst>
              <a:path w="20" h="155">
                <a:moveTo>
                  <a:pt x="0" y="0"/>
                </a:moveTo>
                <a:cubicBezTo>
                  <a:pt x="4" y="13"/>
                  <a:pt x="15" y="60"/>
                  <a:pt x="18" y="80"/>
                </a:cubicBezTo>
                <a:cubicBezTo>
                  <a:pt x="20" y="99"/>
                  <a:pt x="12" y="104"/>
                  <a:pt x="12" y="116"/>
                </a:cubicBezTo>
                <a:cubicBezTo>
                  <a:pt x="12" y="128"/>
                  <a:pt x="13" y="146"/>
                  <a:pt x="15" y="155"/>
                </a:cubicBezTo>
              </a:path>
            </a:pathLst>
          </a:custGeom>
          <a:noFill/>
          <a:ln w="19080">
            <a:solidFill>
              <a:srgbClr val="f8f329"/>
            </a:solidFill>
            <a:round/>
          </a:ln>
        </p:spPr>
        <p:style>
          <a:lnRef idx="0"/>
          <a:fillRef idx="0"/>
          <a:effectRef idx="0"/>
          <a:fontRef idx="minor"/>
        </p:style>
      </p:sp>
      <p:sp>
        <p:nvSpPr>
          <p:cNvPr id="5481" name="CustomShape 1578"/>
          <p:cNvSpPr/>
          <p:nvPr/>
        </p:nvSpPr>
        <p:spPr>
          <a:xfrm flipH="1" rot="18507000">
            <a:off x="5216760" y="8013960"/>
            <a:ext cx="54360" cy="90000"/>
          </a:xfrm>
          <a:custGeom>
            <a:avLst/>
            <a:gdLst/>
            <a:ahLst/>
            <a:rect l="l" t="t" r="r" b="b"/>
            <a:pathLst>
              <a:path w="46" h="138">
                <a:moveTo>
                  <a:pt x="14" y="0"/>
                </a:moveTo>
                <a:cubicBezTo>
                  <a:pt x="14" y="45"/>
                  <a:pt x="28" y="6"/>
                  <a:pt x="18" y="74"/>
                </a:cubicBezTo>
                <a:cubicBezTo>
                  <a:pt x="28" y="108"/>
                  <a:pt x="0" y="129"/>
                  <a:pt x="46" y="138"/>
                </a:cubicBezTo>
              </a:path>
            </a:pathLst>
          </a:custGeom>
          <a:noFill/>
          <a:ln w="19080">
            <a:solidFill>
              <a:srgbClr val="f8f329"/>
            </a:solidFill>
            <a:round/>
          </a:ln>
        </p:spPr>
        <p:style>
          <a:lnRef idx="0"/>
          <a:fillRef idx="0"/>
          <a:effectRef idx="0"/>
          <a:fontRef idx="minor"/>
        </p:style>
      </p:sp>
      <p:sp>
        <p:nvSpPr>
          <p:cNvPr id="5482" name="CustomShape 1579"/>
          <p:cNvSpPr/>
          <p:nvPr/>
        </p:nvSpPr>
        <p:spPr>
          <a:xfrm rot="2069400">
            <a:off x="-384120" y="3401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83" name="CustomShape 1580"/>
          <p:cNvSpPr/>
          <p:nvPr/>
        </p:nvSpPr>
        <p:spPr>
          <a:xfrm rot="2069400">
            <a:off x="-272160" y="3449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84" name="CustomShape 1581"/>
          <p:cNvSpPr/>
          <p:nvPr/>
        </p:nvSpPr>
        <p:spPr>
          <a:xfrm rot="2069400">
            <a:off x="-160560" y="3499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85" name="CustomShape 1582"/>
          <p:cNvSpPr/>
          <p:nvPr/>
        </p:nvSpPr>
        <p:spPr>
          <a:xfrm rot="2069400">
            <a:off x="-48240" y="3550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86" name="CustomShape 1583"/>
          <p:cNvSpPr/>
          <p:nvPr/>
        </p:nvSpPr>
        <p:spPr>
          <a:xfrm rot="2069400">
            <a:off x="63000" y="3603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87" name="CustomShape 1584"/>
          <p:cNvSpPr/>
          <p:nvPr/>
        </p:nvSpPr>
        <p:spPr>
          <a:xfrm rot="2069400">
            <a:off x="174240" y="3656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88" name="CustomShape 1585"/>
          <p:cNvSpPr/>
          <p:nvPr/>
        </p:nvSpPr>
        <p:spPr>
          <a:xfrm rot="2069400">
            <a:off x="286200" y="37087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89" name="CustomShape 1586"/>
          <p:cNvSpPr/>
          <p:nvPr/>
        </p:nvSpPr>
        <p:spPr>
          <a:xfrm rot="2069400">
            <a:off x="396720" y="37627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90" name="CustomShape 1587"/>
          <p:cNvSpPr/>
          <p:nvPr/>
        </p:nvSpPr>
        <p:spPr>
          <a:xfrm rot="2069400">
            <a:off x="505800" y="3818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91" name="CustomShape 1588"/>
          <p:cNvSpPr/>
          <p:nvPr/>
        </p:nvSpPr>
        <p:spPr>
          <a:xfrm rot="2069400">
            <a:off x="613080" y="3875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92" name="CustomShape 1589"/>
          <p:cNvSpPr/>
          <p:nvPr/>
        </p:nvSpPr>
        <p:spPr>
          <a:xfrm rot="2069400">
            <a:off x="721800" y="3931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93" name="CustomShape 1590"/>
          <p:cNvSpPr/>
          <p:nvPr/>
        </p:nvSpPr>
        <p:spPr>
          <a:xfrm rot="2069400">
            <a:off x="829800" y="39888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94" name="CustomShape 1591"/>
          <p:cNvSpPr/>
          <p:nvPr/>
        </p:nvSpPr>
        <p:spPr>
          <a:xfrm rot="2069400">
            <a:off x="937080" y="4047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95" name="CustomShape 1592"/>
          <p:cNvSpPr/>
          <p:nvPr/>
        </p:nvSpPr>
        <p:spPr>
          <a:xfrm rot="2069400">
            <a:off x="1042920" y="41065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96" name="CustomShape 1593"/>
          <p:cNvSpPr/>
          <p:nvPr/>
        </p:nvSpPr>
        <p:spPr>
          <a:xfrm rot="2069400">
            <a:off x="1148040" y="41670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97" name="CustomShape 1594"/>
          <p:cNvSpPr/>
          <p:nvPr/>
        </p:nvSpPr>
        <p:spPr>
          <a:xfrm rot="2069400">
            <a:off x="1251360" y="4229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498" name="CustomShape 1595"/>
          <p:cNvSpPr/>
          <p:nvPr/>
        </p:nvSpPr>
        <p:spPr>
          <a:xfrm rot="2069400">
            <a:off x="1352520" y="4294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499" name="CustomShape 1596"/>
          <p:cNvSpPr/>
          <p:nvPr/>
        </p:nvSpPr>
        <p:spPr>
          <a:xfrm rot="2069400">
            <a:off x="1453680" y="43606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0" name="CustomShape 1597"/>
          <p:cNvSpPr/>
          <p:nvPr/>
        </p:nvSpPr>
        <p:spPr>
          <a:xfrm rot="2069400">
            <a:off x="1554840" y="4425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1" name="CustomShape 1598"/>
          <p:cNvSpPr/>
          <p:nvPr/>
        </p:nvSpPr>
        <p:spPr>
          <a:xfrm rot="2069400">
            <a:off x="1658160" y="4492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2" name="CustomShape 1599"/>
          <p:cNvSpPr/>
          <p:nvPr/>
        </p:nvSpPr>
        <p:spPr>
          <a:xfrm rot="2069400">
            <a:off x="1763280" y="45565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3" name="CustomShape 1600"/>
          <p:cNvSpPr/>
          <p:nvPr/>
        </p:nvSpPr>
        <p:spPr>
          <a:xfrm rot="2069400">
            <a:off x="1867680" y="4622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4" name="CustomShape 1601"/>
          <p:cNvSpPr/>
          <p:nvPr/>
        </p:nvSpPr>
        <p:spPr>
          <a:xfrm rot="2069400">
            <a:off x="1969920" y="4689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5" name="CustomShape 1602"/>
          <p:cNvSpPr/>
          <p:nvPr/>
        </p:nvSpPr>
        <p:spPr>
          <a:xfrm rot="2069400">
            <a:off x="2070360" y="4759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6" name="CustomShape 1603"/>
          <p:cNvSpPr/>
          <p:nvPr/>
        </p:nvSpPr>
        <p:spPr>
          <a:xfrm rot="2069400">
            <a:off x="2169720" y="4829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7" name="CustomShape 1604"/>
          <p:cNvSpPr/>
          <p:nvPr/>
        </p:nvSpPr>
        <p:spPr>
          <a:xfrm rot="2069400">
            <a:off x="2267640" y="4903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8" name="CustomShape 1605"/>
          <p:cNvSpPr/>
          <p:nvPr/>
        </p:nvSpPr>
        <p:spPr>
          <a:xfrm rot="2069400">
            <a:off x="2368080" y="4973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09" name="CustomShape 1606"/>
          <p:cNvSpPr/>
          <p:nvPr/>
        </p:nvSpPr>
        <p:spPr>
          <a:xfrm rot="2069400">
            <a:off x="2472480" y="5045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10" name="CustomShape 1607"/>
          <p:cNvSpPr/>
          <p:nvPr/>
        </p:nvSpPr>
        <p:spPr>
          <a:xfrm rot="2069400">
            <a:off x="2573640" y="5122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11" name="CustomShape 1608"/>
          <p:cNvSpPr/>
          <p:nvPr/>
        </p:nvSpPr>
        <p:spPr>
          <a:xfrm rot="2069400">
            <a:off x="2674800" y="5198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12" name="CustomShape 1609"/>
          <p:cNvSpPr/>
          <p:nvPr/>
        </p:nvSpPr>
        <p:spPr>
          <a:xfrm rot="2069400">
            <a:off x="2775960" y="52750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13" name="CustomShape 1610"/>
          <p:cNvSpPr/>
          <p:nvPr/>
        </p:nvSpPr>
        <p:spPr>
          <a:xfrm rot="2069400">
            <a:off x="2874960" y="53535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14" name="CustomShape 1611"/>
          <p:cNvSpPr/>
          <p:nvPr/>
        </p:nvSpPr>
        <p:spPr>
          <a:xfrm rot="2069400">
            <a:off x="2973600" y="5433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15" name="CustomShape 1612"/>
          <p:cNvSpPr/>
          <p:nvPr/>
        </p:nvSpPr>
        <p:spPr>
          <a:xfrm rot="2069400">
            <a:off x="3069360" y="55155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16" name="CustomShape 1613"/>
          <p:cNvSpPr/>
          <p:nvPr/>
        </p:nvSpPr>
        <p:spPr>
          <a:xfrm rot="2069400">
            <a:off x="3165840" y="5598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17" name="CustomShape 1614"/>
          <p:cNvSpPr/>
          <p:nvPr/>
        </p:nvSpPr>
        <p:spPr>
          <a:xfrm rot="2069400">
            <a:off x="3258720" y="5684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18" name="CustomShape 1615"/>
          <p:cNvSpPr/>
          <p:nvPr/>
        </p:nvSpPr>
        <p:spPr>
          <a:xfrm rot="2069400">
            <a:off x="3351960" y="5770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19" name="CustomShape 1616"/>
          <p:cNvSpPr/>
          <p:nvPr/>
        </p:nvSpPr>
        <p:spPr>
          <a:xfrm rot="2069400">
            <a:off x="3445920" y="5856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20" name="CustomShape 1617"/>
          <p:cNvSpPr/>
          <p:nvPr/>
        </p:nvSpPr>
        <p:spPr>
          <a:xfrm rot="2069400">
            <a:off x="3545280" y="5934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21" name="CustomShape 1618"/>
          <p:cNvSpPr/>
          <p:nvPr/>
        </p:nvSpPr>
        <p:spPr>
          <a:xfrm rot="2069400">
            <a:off x="3641400" y="6017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22" name="CustomShape 1619"/>
          <p:cNvSpPr/>
          <p:nvPr/>
        </p:nvSpPr>
        <p:spPr>
          <a:xfrm rot="2069400">
            <a:off x="3733200" y="6104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23" name="CustomShape 1620"/>
          <p:cNvSpPr/>
          <p:nvPr/>
        </p:nvSpPr>
        <p:spPr>
          <a:xfrm rot="2069400">
            <a:off x="3821760" y="6195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24" name="CustomShape 1621"/>
          <p:cNvSpPr/>
          <p:nvPr/>
        </p:nvSpPr>
        <p:spPr>
          <a:xfrm rot="2069400">
            <a:off x="3914280" y="6283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25" name="CustomShape 1622"/>
          <p:cNvSpPr/>
          <p:nvPr/>
        </p:nvSpPr>
        <p:spPr>
          <a:xfrm rot="2069400">
            <a:off x="4005360" y="6371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26" name="CustomShape 1623"/>
          <p:cNvSpPr/>
          <p:nvPr/>
        </p:nvSpPr>
        <p:spPr>
          <a:xfrm rot="2069400">
            <a:off x="4093920" y="6463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27" name="CustomShape 1624"/>
          <p:cNvSpPr/>
          <p:nvPr/>
        </p:nvSpPr>
        <p:spPr>
          <a:xfrm rot="2069400">
            <a:off x="4180680" y="6557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28" name="CustomShape 1625"/>
          <p:cNvSpPr/>
          <p:nvPr/>
        </p:nvSpPr>
        <p:spPr>
          <a:xfrm rot="2069400">
            <a:off x="4269240" y="66488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29" name="CustomShape 1626"/>
          <p:cNvSpPr/>
          <p:nvPr/>
        </p:nvSpPr>
        <p:spPr>
          <a:xfrm rot="2069400">
            <a:off x="4354200" y="67449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30" name="CustomShape 1627"/>
          <p:cNvSpPr/>
          <p:nvPr/>
        </p:nvSpPr>
        <p:spPr>
          <a:xfrm rot="2069400">
            <a:off x="4438080" y="68425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31" name="CustomShape 1628"/>
          <p:cNvSpPr/>
          <p:nvPr/>
        </p:nvSpPr>
        <p:spPr>
          <a:xfrm rot="2069400">
            <a:off x="4520880" y="69408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32" name="CustomShape 1629"/>
          <p:cNvSpPr/>
          <p:nvPr/>
        </p:nvSpPr>
        <p:spPr>
          <a:xfrm rot="2069400">
            <a:off x="4602960" y="7040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33" name="CustomShape 1630"/>
          <p:cNvSpPr/>
          <p:nvPr/>
        </p:nvSpPr>
        <p:spPr>
          <a:xfrm rot="2069400">
            <a:off x="4685040" y="7139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34" name="CustomShape 1631"/>
          <p:cNvSpPr/>
          <p:nvPr/>
        </p:nvSpPr>
        <p:spPr>
          <a:xfrm rot="2069400">
            <a:off x="4768200" y="7238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35" name="CustomShape 1632"/>
          <p:cNvSpPr/>
          <p:nvPr/>
        </p:nvSpPr>
        <p:spPr>
          <a:xfrm rot="2069400">
            <a:off x="4851720" y="73357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36" name="CustomShape 1633"/>
          <p:cNvSpPr/>
          <p:nvPr/>
        </p:nvSpPr>
        <p:spPr>
          <a:xfrm rot="2069400">
            <a:off x="4935960" y="7432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37" name="CustomShape 1634"/>
          <p:cNvSpPr/>
          <p:nvPr/>
        </p:nvSpPr>
        <p:spPr>
          <a:xfrm rot="2069400">
            <a:off x="5018040" y="7532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38" name="CustomShape 1635"/>
          <p:cNvSpPr/>
          <p:nvPr/>
        </p:nvSpPr>
        <p:spPr>
          <a:xfrm rot="2069400">
            <a:off x="5097600" y="7635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39" name="CustomShape 1636"/>
          <p:cNvSpPr/>
          <p:nvPr/>
        </p:nvSpPr>
        <p:spPr>
          <a:xfrm rot="2069400">
            <a:off x="5175720" y="7738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0" name="CustomShape 1637"/>
          <p:cNvSpPr/>
          <p:nvPr/>
        </p:nvSpPr>
        <p:spPr>
          <a:xfrm rot="2069400">
            <a:off x="5252760" y="7845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1" name="CustomShape 1638"/>
          <p:cNvSpPr/>
          <p:nvPr/>
        </p:nvSpPr>
        <p:spPr>
          <a:xfrm rot="2069400">
            <a:off x="5320800" y="7950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2" name="CustomShape 1639"/>
          <p:cNvSpPr/>
          <p:nvPr/>
        </p:nvSpPr>
        <p:spPr>
          <a:xfrm rot="2069400">
            <a:off x="-572760" y="3548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3" name="CustomShape 1640"/>
          <p:cNvSpPr/>
          <p:nvPr/>
        </p:nvSpPr>
        <p:spPr>
          <a:xfrm rot="2069400">
            <a:off x="-460800" y="3597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4" name="CustomShape 1641"/>
          <p:cNvSpPr/>
          <p:nvPr/>
        </p:nvSpPr>
        <p:spPr>
          <a:xfrm rot="2069400">
            <a:off x="-349200" y="3646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5" name="CustomShape 1642"/>
          <p:cNvSpPr/>
          <p:nvPr/>
        </p:nvSpPr>
        <p:spPr>
          <a:xfrm rot="2069400">
            <a:off x="-236520" y="3697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6" name="CustomShape 1643"/>
          <p:cNvSpPr/>
          <p:nvPr/>
        </p:nvSpPr>
        <p:spPr>
          <a:xfrm rot="2069400">
            <a:off x="-124920" y="3750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7" name="CustomShape 1644"/>
          <p:cNvSpPr/>
          <p:nvPr/>
        </p:nvSpPr>
        <p:spPr>
          <a:xfrm rot="2069400">
            <a:off x="-13680" y="3803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8" name="CustomShape 1645"/>
          <p:cNvSpPr/>
          <p:nvPr/>
        </p:nvSpPr>
        <p:spPr>
          <a:xfrm rot="2069400">
            <a:off x="97560" y="3855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49" name="CustomShape 1646"/>
          <p:cNvSpPr/>
          <p:nvPr/>
        </p:nvSpPr>
        <p:spPr>
          <a:xfrm rot="2069400">
            <a:off x="208440" y="3909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50" name="CustomShape 1647"/>
          <p:cNvSpPr/>
          <p:nvPr/>
        </p:nvSpPr>
        <p:spPr>
          <a:xfrm rot="2069400">
            <a:off x="317160" y="3966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51" name="CustomShape 1648"/>
          <p:cNvSpPr/>
          <p:nvPr/>
        </p:nvSpPr>
        <p:spPr>
          <a:xfrm rot="2069400">
            <a:off x="425160" y="4023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52" name="CustomShape 1649"/>
          <p:cNvSpPr/>
          <p:nvPr/>
        </p:nvSpPr>
        <p:spPr>
          <a:xfrm rot="2069400">
            <a:off x="533880" y="40791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53" name="CustomShape 1650"/>
          <p:cNvSpPr/>
          <p:nvPr/>
        </p:nvSpPr>
        <p:spPr>
          <a:xfrm rot="2069400">
            <a:off x="641880" y="4136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54" name="CustomShape 1651"/>
          <p:cNvSpPr/>
          <p:nvPr/>
        </p:nvSpPr>
        <p:spPr>
          <a:xfrm rot="2069400">
            <a:off x="748440" y="41943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55" name="CustomShape 1652"/>
          <p:cNvSpPr/>
          <p:nvPr/>
        </p:nvSpPr>
        <p:spPr>
          <a:xfrm rot="2069400">
            <a:off x="855000" y="4253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56" name="CustomShape 1653"/>
          <p:cNvSpPr/>
          <p:nvPr/>
        </p:nvSpPr>
        <p:spPr>
          <a:xfrm rot="2069400">
            <a:off x="959760" y="4314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57" name="CustomShape 1654"/>
          <p:cNvSpPr/>
          <p:nvPr/>
        </p:nvSpPr>
        <p:spPr>
          <a:xfrm rot="2069400">
            <a:off x="1063080" y="43772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58" name="CustomShape 1655"/>
          <p:cNvSpPr/>
          <p:nvPr/>
        </p:nvSpPr>
        <p:spPr>
          <a:xfrm rot="2069400">
            <a:off x="1164600" y="4442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59" name="CustomShape 1656"/>
          <p:cNvSpPr/>
          <p:nvPr/>
        </p:nvSpPr>
        <p:spPr>
          <a:xfrm rot="2069400">
            <a:off x="1265400" y="45079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0" name="CustomShape 1657"/>
          <p:cNvSpPr/>
          <p:nvPr/>
        </p:nvSpPr>
        <p:spPr>
          <a:xfrm rot="2069400">
            <a:off x="1366920" y="4573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1" name="CustomShape 1658"/>
          <p:cNvSpPr/>
          <p:nvPr/>
        </p:nvSpPr>
        <p:spPr>
          <a:xfrm rot="2069400">
            <a:off x="1469880" y="4639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2" name="CustomShape 1659"/>
          <p:cNvSpPr/>
          <p:nvPr/>
        </p:nvSpPr>
        <p:spPr>
          <a:xfrm rot="2069400">
            <a:off x="1575360" y="4703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3" name="CustomShape 1660"/>
          <p:cNvSpPr/>
          <p:nvPr/>
        </p:nvSpPr>
        <p:spPr>
          <a:xfrm rot="2069400">
            <a:off x="1679400" y="47692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4" name="CustomShape 1661"/>
          <p:cNvSpPr/>
          <p:nvPr/>
        </p:nvSpPr>
        <p:spPr>
          <a:xfrm rot="2069400">
            <a:off x="1781640" y="48366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5" name="CustomShape 1662"/>
          <p:cNvSpPr/>
          <p:nvPr/>
        </p:nvSpPr>
        <p:spPr>
          <a:xfrm rot="2069400">
            <a:off x="1882080" y="49064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6" name="CustomShape 1663"/>
          <p:cNvSpPr/>
          <p:nvPr/>
        </p:nvSpPr>
        <p:spPr>
          <a:xfrm rot="2069400">
            <a:off x="1981800" y="4977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7" name="CustomShape 1664"/>
          <p:cNvSpPr/>
          <p:nvPr/>
        </p:nvSpPr>
        <p:spPr>
          <a:xfrm rot="2069400">
            <a:off x="2079720" y="50508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8" name="CustomShape 1665"/>
          <p:cNvSpPr/>
          <p:nvPr/>
        </p:nvSpPr>
        <p:spPr>
          <a:xfrm rot="2069400">
            <a:off x="2180160" y="51206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69" name="CustomShape 1666"/>
          <p:cNvSpPr/>
          <p:nvPr/>
        </p:nvSpPr>
        <p:spPr>
          <a:xfrm rot="2069400">
            <a:off x="2284200" y="5193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70" name="CustomShape 1667"/>
          <p:cNvSpPr/>
          <p:nvPr/>
        </p:nvSpPr>
        <p:spPr>
          <a:xfrm rot="2069400">
            <a:off x="2385720" y="52693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71" name="CustomShape 1668"/>
          <p:cNvSpPr/>
          <p:nvPr/>
        </p:nvSpPr>
        <p:spPr>
          <a:xfrm rot="2069400">
            <a:off x="2486880" y="5345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72" name="CustomShape 1669"/>
          <p:cNvSpPr/>
          <p:nvPr/>
        </p:nvSpPr>
        <p:spPr>
          <a:xfrm rot="2069400">
            <a:off x="2587680" y="542268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73" name="CustomShape 1670"/>
          <p:cNvSpPr/>
          <p:nvPr/>
        </p:nvSpPr>
        <p:spPr>
          <a:xfrm rot="2069400">
            <a:off x="2687040" y="5501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74" name="CustomShape 1671"/>
          <p:cNvSpPr/>
          <p:nvPr/>
        </p:nvSpPr>
        <p:spPr>
          <a:xfrm rot="2069400">
            <a:off x="2785320" y="55803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75" name="CustomShape 1672"/>
          <p:cNvSpPr/>
          <p:nvPr/>
        </p:nvSpPr>
        <p:spPr>
          <a:xfrm rot="2069400">
            <a:off x="2881440" y="56631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76" name="CustomShape 1673"/>
          <p:cNvSpPr/>
          <p:nvPr/>
        </p:nvSpPr>
        <p:spPr>
          <a:xfrm rot="2069400">
            <a:off x="2977560" y="57459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77" name="CustomShape 1674"/>
          <p:cNvSpPr/>
          <p:nvPr/>
        </p:nvSpPr>
        <p:spPr>
          <a:xfrm rot="2069400">
            <a:off x="3070800" y="5832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78" name="CustomShape 1675"/>
          <p:cNvSpPr/>
          <p:nvPr/>
        </p:nvSpPr>
        <p:spPr>
          <a:xfrm rot="2069400">
            <a:off x="3164040" y="59184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79" name="CustomShape 1676"/>
          <p:cNvSpPr/>
          <p:nvPr/>
        </p:nvSpPr>
        <p:spPr>
          <a:xfrm rot="2069400">
            <a:off x="3257640" y="60033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80" name="CustomShape 1677"/>
          <p:cNvSpPr/>
          <p:nvPr/>
        </p:nvSpPr>
        <p:spPr>
          <a:xfrm rot="2069400">
            <a:off x="3357360" y="6081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81" name="CustomShape 1678"/>
          <p:cNvSpPr/>
          <p:nvPr/>
        </p:nvSpPr>
        <p:spPr>
          <a:xfrm rot="2069400">
            <a:off x="3453480" y="61650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82" name="CustomShape 1679"/>
          <p:cNvSpPr/>
          <p:nvPr/>
        </p:nvSpPr>
        <p:spPr>
          <a:xfrm rot="2069400">
            <a:off x="3545280" y="6251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83" name="CustomShape 1680"/>
          <p:cNvSpPr/>
          <p:nvPr/>
        </p:nvSpPr>
        <p:spPr>
          <a:xfrm rot="2069400">
            <a:off x="3633840" y="63435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84" name="CustomShape 1681"/>
          <p:cNvSpPr/>
          <p:nvPr/>
        </p:nvSpPr>
        <p:spPr>
          <a:xfrm rot="2069400">
            <a:off x="3726360" y="64310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85" name="CustomShape 1682"/>
          <p:cNvSpPr/>
          <p:nvPr/>
        </p:nvSpPr>
        <p:spPr>
          <a:xfrm rot="2069400">
            <a:off x="3817440" y="6519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86" name="CustomShape 1683"/>
          <p:cNvSpPr/>
          <p:nvPr/>
        </p:nvSpPr>
        <p:spPr>
          <a:xfrm rot="2069400">
            <a:off x="3906360" y="66110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87" name="CustomShape 1684"/>
          <p:cNvSpPr/>
          <p:nvPr/>
        </p:nvSpPr>
        <p:spPr>
          <a:xfrm rot="2069400">
            <a:off x="3992760" y="670464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88" name="CustomShape 1685"/>
          <p:cNvSpPr/>
          <p:nvPr/>
        </p:nvSpPr>
        <p:spPr>
          <a:xfrm rot="2069400">
            <a:off x="4081680" y="679680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89" name="CustomShape 1686"/>
          <p:cNvSpPr/>
          <p:nvPr/>
        </p:nvSpPr>
        <p:spPr>
          <a:xfrm rot="2069400">
            <a:off x="4166280" y="68925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90" name="CustomShape 1687"/>
          <p:cNvSpPr/>
          <p:nvPr/>
        </p:nvSpPr>
        <p:spPr>
          <a:xfrm rot="2069400">
            <a:off x="4250160" y="699012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91" name="CustomShape 1688"/>
          <p:cNvSpPr/>
          <p:nvPr/>
        </p:nvSpPr>
        <p:spPr>
          <a:xfrm rot="2069400">
            <a:off x="4332960" y="7088760"/>
            <a:ext cx="128880" cy="82080"/>
          </a:xfrm>
          <a:prstGeom prst="ellipse">
            <a:avLst/>
          </a:prstGeom>
          <a:gradFill>
            <a:gsLst>
              <a:gs pos="0">
                <a:srgbClr val="d86728"/>
              </a:gs>
              <a:gs pos="100000">
                <a:srgbClr val="35190a"/>
              </a:gs>
            </a:gsLst>
            <a:path path="rect"/>
          </a:gradFill>
          <a:ln w="9360">
            <a:solidFill>
              <a:srgbClr val="000000"/>
            </a:solidFill>
            <a:miter/>
          </a:ln>
        </p:spPr>
        <p:style>
          <a:lnRef idx="0"/>
          <a:fillRef idx="0"/>
          <a:effectRef idx="0"/>
          <a:fontRef idx="minor"/>
        </p:style>
      </p:sp>
      <p:sp>
        <p:nvSpPr>
          <p:cNvPr id="5592" name="CustomShape 1689"/>
          <p:cNvSpPr/>
          <p:nvPr/>
        </p:nvSpPr>
        <p:spPr>
          <a:xfrm rot="2069400">
            <a:off x="4415400" y="71881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93" name="CustomShape 1690"/>
          <p:cNvSpPr/>
          <p:nvPr/>
        </p:nvSpPr>
        <p:spPr>
          <a:xfrm rot="2069400">
            <a:off x="4497480" y="72874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94" name="CustomShape 1691"/>
          <p:cNvSpPr/>
          <p:nvPr/>
        </p:nvSpPr>
        <p:spPr>
          <a:xfrm rot="2069400">
            <a:off x="4580280" y="738576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95" name="CustomShape 1692"/>
          <p:cNvSpPr/>
          <p:nvPr/>
        </p:nvSpPr>
        <p:spPr>
          <a:xfrm rot="2069400">
            <a:off x="4664160" y="74833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96" name="CustomShape 1693"/>
          <p:cNvSpPr/>
          <p:nvPr/>
        </p:nvSpPr>
        <p:spPr>
          <a:xfrm rot="2069400">
            <a:off x="4748040" y="758052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97" name="CustomShape 1694"/>
          <p:cNvSpPr/>
          <p:nvPr/>
        </p:nvSpPr>
        <p:spPr>
          <a:xfrm rot="2069400">
            <a:off x="4830480" y="76802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98" name="CustomShape 1695"/>
          <p:cNvSpPr/>
          <p:nvPr/>
        </p:nvSpPr>
        <p:spPr>
          <a:xfrm rot="2069400">
            <a:off x="4909680" y="778284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599" name="CustomShape 1696"/>
          <p:cNvSpPr/>
          <p:nvPr/>
        </p:nvSpPr>
        <p:spPr>
          <a:xfrm rot="2069400">
            <a:off x="4988160" y="78868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600" name="CustomShape 1697"/>
          <p:cNvSpPr/>
          <p:nvPr/>
        </p:nvSpPr>
        <p:spPr>
          <a:xfrm rot="2069400">
            <a:off x="5065200" y="799308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sp>
        <p:nvSpPr>
          <p:cNvPr id="5601" name="CustomShape 1698"/>
          <p:cNvSpPr/>
          <p:nvPr/>
        </p:nvSpPr>
        <p:spPr>
          <a:xfrm rot="2069400">
            <a:off x="5132880" y="8098200"/>
            <a:ext cx="128880" cy="82080"/>
          </a:xfrm>
          <a:prstGeom prst="ellipse">
            <a:avLst/>
          </a:prstGeom>
          <a:gradFill>
            <a:gsLst>
              <a:gs pos="0">
                <a:srgbClr val="e4966a"/>
              </a:gs>
              <a:gs pos="100000">
                <a:srgbClr val="37241a"/>
              </a:gs>
            </a:gsLst>
            <a:path path="rect"/>
          </a:gradFill>
          <a:ln w="9360">
            <a:solidFill>
              <a:srgbClr val="000000"/>
            </a:solidFill>
            <a:miter/>
          </a:ln>
        </p:spPr>
        <p:style>
          <a:lnRef idx="0"/>
          <a:fillRef idx="0"/>
          <a:effectRef idx="0"/>
          <a:fontRef idx="minor"/>
        </p:style>
      </p:sp>
      <p:pic>
        <p:nvPicPr>
          <p:cNvPr id="5602" name="Picture 4609" descr="Smooth ER 01"/>
          <p:cNvPicPr/>
          <p:nvPr/>
        </p:nvPicPr>
        <p:blipFill>
          <a:blip r:embed="rId3"/>
          <a:stretch/>
        </p:blipFill>
        <p:spPr>
          <a:xfrm rot="601200">
            <a:off x="4152600" y="2428560"/>
            <a:ext cx="1614600" cy="826920"/>
          </a:xfrm>
          <a:prstGeom prst="rect">
            <a:avLst/>
          </a:prstGeom>
          <a:ln>
            <a:noFill/>
          </a:ln>
        </p:spPr>
      </p:pic>
      <p:sp>
        <p:nvSpPr>
          <p:cNvPr id="5603" name="CustomShape 1699"/>
          <p:cNvSpPr/>
          <p:nvPr/>
        </p:nvSpPr>
        <p:spPr>
          <a:xfrm>
            <a:off x="3859200" y="1351080"/>
            <a:ext cx="3094200" cy="674640"/>
          </a:xfrm>
          <a:custGeom>
            <a:avLst/>
            <a:gdLst/>
            <a:ahLst/>
            <a:rect l="l" t="t" r="r" b="b"/>
            <a:pathLst>
              <a:path w="2111" h="747">
                <a:moveTo>
                  <a:pt x="0" y="588"/>
                </a:moveTo>
                <a:cubicBezTo>
                  <a:pt x="868" y="0"/>
                  <a:pt x="1319" y="295"/>
                  <a:pt x="2111" y="747"/>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04" name="CustomShape 1700"/>
          <p:cNvSpPr/>
          <p:nvPr/>
        </p:nvSpPr>
        <p:spPr>
          <a:xfrm>
            <a:off x="6532560" y="1617840"/>
            <a:ext cx="222120" cy="599760"/>
          </a:xfrm>
          <a:custGeom>
            <a:avLst/>
            <a:gdLst/>
            <a:ahLst/>
            <a:rect l="l" t="t" r="r" b="b"/>
            <a:pathLst>
              <a:path w="152" h="664">
                <a:moveTo>
                  <a:pt x="104" y="0"/>
                </a:moveTo>
                <a:cubicBezTo>
                  <a:pt x="59" y="63"/>
                  <a:pt x="152" y="408"/>
                  <a:pt x="0" y="664"/>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05" name="CustomShape 1701"/>
          <p:cNvSpPr/>
          <p:nvPr/>
        </p:nvSpPr>
        <p:spPr>
          <a:xfrm>
            <a:off x="6589800" y="1682640"/>
            <a:ext cx="633240" cy="281160"/>
          </a:xfrm>
          <a:custGeom>
            <a:avLst/>
            <a:gdLst/>
            <a:ahLst/>
            <a:rect l="l" t="t" r="r" b="b"/>
            <a:pathLst>
              <a:path w="432" h="312">
                <a:moveTo>
                  <a:pt x="0" y="0"/>
                </a:moveTo>
                <a:cubicBezTo>
                  <a:pt x="90" y="78"/>
                  <a:pt x="432" y="16"/>
                  <a:pt x="432" y="312"/>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06" name="CustomShape 1702"/>
          <p:cNvSpPr/>
          <p:nvPr/>
        </p:nvSpPr>
        <p:spPr>
          <a:xfrm>
            <a:off x="6496200" y="2260440"/>
            <a:ext cx="587160" cy="268560"/>
          </a:xfrm>
          <a:custGeom>
            <a:avLst/>
            <a:gdLst/>
            <a:ahLst/>
            <a:rect l="l" t="t" r="r" b="b"/>
            <a:pathLst>
              <a:path w="400" h="297">
                <a:moveTo>
                  <a:pt x="0" y="48"/>
                </a:moveTo>
                <a:cubicBezTo>
                  <a:pt x="273" y="297"/>
                  <a:pt x="262" y="99"/>
                  <a:pt x="400" y="0"/>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07" name="CustomShape 1703"/>
          <p:cNvSpPr/>
          <p:nvPr/>
        </p:nvSpPr>
        <p:spPr>
          <a:xfrm>
            <a:off x="6400800" y="2352600"/>
            <a:ext cx="347760" cy="254160"/>
          </a:xfrm>
          <a:custGeom>
            <a:avLst/>
            <a:gdLst/>
            <a:ahLst/>
            <a:rect l="l" t="t" r="r" b="b"/>
            <a:pathLst>
              <a:path w="237" h="280">
                <a:moveTo>
                  <a:pt x="0" y="0"/>
                </a:moveTo>
                <a:cubicBezTo>
                  <a:pt x="64" y="9"/>
                  <a:pt x="179" y="9"/>
                  <a:pt x="208" y="56"/>
                </a:cubicBezTo>
                <a:cubicBezTo>
                  <a:pt x="237" y="103"/>
                  <a:pt x="183" y="233"/>
                  <a:pt x="176" y="280"/>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08" name="CustomShape 1704"/>
          <p:cNvSpPr/>
          <p:nvPr/>
        </p:nvSpPr>
        <p:spPr>
          <a:xfrm>
            <a:off x="6081840" y="2685960"/>
            <a:ext cx="395280" cy="303480"/>
          </a:xfrm>
          <a:custGeom>
            <a:avLst/>
            <a:gdLst/>
            <a:ahLst/>
            <a:rect l="l" t="t" r="r" b="b"/>
            <a:pathLst>
              <a:path w="270" h="336">
                <a:moveTo>
                  <a:pt x="270" y="18"/>
                </a:moveTo>
                <a:cubicBezTo>
                  <a:pt x="150" y="0"/>
                  <a:pt x="0" y="57"/>
                  <a:pt x="63" y="336"/>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09" name="CustomShape 1705"/>
          <p:cNvSpPr/>
          <p:nvPr/>
        </p:nvSpPr>
        <p:spPr>
          <a:xfrm>
            <a:off x="5343480" y="2305080"/>
            <a:ext cx="1141560" cy="287280"/>
          </a:xfrm>
          <a:custGeom>
            <a:avLst/>
            <a:gdLst/>
            <a:ahLst/>
            <a:rect l="l" t="t" r="r" b="b"/>
            <a:pathLst>
              <a:path w="779" h="318">
                <a:moveTo>
                  <a:pt x="3" y="24"/>
                </a:moveTo>
                <a:cubicBezTo>
                  <a:pt x="0" y="0"/>
                  <a:pt x="240" y="176"/>
                  <a:pt x="369" y="225"/>
                </a:cubicBezTo>
                <a:cubicBezTo>
                  <a:pt x="498" y="274"/>
                  <a:pt x="694" y="299"/>
                  <a:pt x="779" y="318"/>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10" name="CustomShape 1706"/>
          <p:cNvSpPr/>
          <p:nvPr/>
        </p:nvSpPr>
        <p:spPr>
          <a:xfrm>
            <a:off x="4908600" y="2063880"/>
            <a:ext cx="277920" cy="266400"/>
          </a:xfrm>
          <a:custGeom>
            <a:avLst/>
            <a:gdLst/>
            <a:ahLst/>
            <a:rect l="l" t="t" r="r" b="b"/>
            <a:pathLst>
              <a:path w="189" h="296">
                <a:moveTo>
                  <a:pt x="173" y="0"/>
                </a:moveTo>
                <a:cubicBezTo>
                  <a:pt x="143" y="33"/>
                  <a:pt x="0" y="77"/>
                  <a:pt x="189" y="296"/>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11" name="CustomShape 1707"/>
          <p:cNvSpPr/>
          <p:nvPr/>
        </p:nvSpPr>
        <p:spPr>
          <a:xfrm>
            <a:off x="3262320" y="1868400"/>
            <a:ext cx="1746360" cy="728640"/>
          </a:xfrm>
          <a:custGeom>
            <a:avLst/>
            <a:gdLst/>
            <a:ahLst/>
            <a:rect l="l" t="t" r="r" b="b"/>
            <a:pathLst>
              <a:path w="1191" h="807">
                <a:moveTo>
                  <a:pt x="402" y="351"/>
                </a:moveTo>
                <a:cubicBezTo>
                  <a:pt x="267" y="348"/>
                  <a:pt x="0" y="807"/>
                  <a:pt x="429" y="768"/>
                </a:cubicBezTo>
                <a:cubicBezTo>
                  <a:pt x="858" y="729"/>
                  <a:pt x="831" y="0"/>
                  <a:pt x="1191" y="114"/>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12" name="CustomShape 1708"/>
          <p:cNvSpPr/>
          <p:nvPr/>
        </p:nvSpPr>
        <p:spPr>
          <a:xfrm>
            <a:off x="4448160" y="1679400"/>
            <a:ext cx="461880" cy="513000"/>
          </a:xfrm>
          <a:custGeom>
            <a:avLst/>
            <a:gdLst/>
            <a:ahLst/>
            <a:rect l="l" t="t" r="r" b="b"/>
            <a:pathLst>
              <a:path w="315" h="567">
                <a:moveTo>
                  <a:pt x="41" y="567"/>
                </a:moveTo>
                <a:cubicBezTo>
                  <a:pt x="5" y="408"/>
                  <a:pt x="0" y="0"/>
                  <a:pt x="315" y="72"/>
                </a:cubicBezTo>
              </a:path>
            </a:pathLst>
          </a:custGeom>
          <a:noFill/>
          <a:ln w="31680">
            <a:solidFill>
              <a:srgbClr val="ffff00"/>
            </a:solidFill>
            <a:round/>
            <a:tailEnd len="med" type="triangle" w="med"/>
          </a:ln>
          <a:effectLst>
            <a:outerShdw dist="12600" dir="10800000">
              <a:srgbClr val="000000"/>
            </a:outerShdw>
          </a:effectLst>
        </p:spPr>
        <p:style>
          <a:lnRef idx="0"/>
          <a:fillRef idx="0"/>
          <a:effectRef idx="0"/>
          <a:fontRef idx="minor"/>
        </p:style>
      </p:sp>
      <p:sp>
        <p:nvSpPr>
          <p:cNvPr id="5613" name="CustomShape 1709"/>
          <p:cNvSpPr/>
          <p:nvPr/>
        </p:nvSpPr>
        <p:spPr>
          <a:xfrm>
            <a:off x="3881520" y="1765440"/>
            <a:ext cx="482400" cy="272880"/>
          </a:xfrm>
          <a:custGeom>
            <a:avLst/>
            <a:gdLst/>
            <a:ahLst/>
            <a:rect l="l" t="t" r="r" b="b"/>
            <a:pathLst>
              <a:path w="329" h="303">
                <a:moveTo>
                  <a:pt x="0" y="133"/>
                </a:moveTo>
                <a:cubicBezTo>
                  <a:pt x="99" y="67"/>
                  <a:pt x="329" y="0"/>
                  <a:pt x="212" y="303"/>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14" name="CustomShape 1710"/>
          <p:cNvSpPr/>
          <p:nvPr/>
        </p:nvSpPr>
        <p:spPr>
          <a:xfrm>
            <a:off x="3100320" y="2759040"/>
            <a:ext cx="1336680" cy="674640"/>
          </a:xfrm>
          <a:custGeom>
            <a:avLst/>
            <a:gdLst/>
            <a:ahLst/>
            <a:rect l="l" t="t" r="r" b="b"/>
            <a:pathLst>
              <a:path w="912" h="747">
                <a:moveTo>
                  <a:pt x="0" y="747"/>
                </a:moveTo>
                <a:cubicBezTo>
                  <a:pt x="222" y="156"/>
                  <a:pt x="552" y="0"/>
                  <a:pt x="912" y="669"/>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15" name="CustomShape 1711"/>
          <p:cNvSpPr/>
          <p:nvPr/>
        </p:nvSpPr>
        <p:spPr>
          <a:xfrm>
            <a:off x="3657600" y="3135240"/>
            <a:ext cx="1384200" cy="295200"/>
          </a:xfrm>
          <a:custGeom>
            <a:avLst/>
            <a:gdLst/>
            <a:ahLst/>
            <a:rect l="l" t="t" r="r" b="b"/>
            <a:pathLst>
              <a:path w="945" h="327">
                <a:moveTo>
                  <a:pt x="0" y="39"/>
                </a:moveTo>
                <a:cubicBezTo>
                  <a:pt x="99" y="0"/>
                  <a:pt x="552" y="48"/>
                  <a:pt x="945" y="327"/>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16" name="CustomShape 1712"/>
          <p:cNvSpPr/>
          <p:nvPr/>
        </p:nvSpPr>
        <p:spPr>
          <a:xfrm>
            <a:off x="3705120" y="3276720"/>
            <a:ext cx="540000" cy="225360"/>
          </a:xfrm>
          <a:custGeom>
            <a:avLst/>
            <a:gdLst/>
            <a:ahLst/>
            <a:rect l="l" t="t" r="r" b="b"/>
            <a:pathLst>
              <a:path w="368" h="250">
                <a:moveTo>
                  <a:pt x="368" y="250"/>
                </a:moveTo>
                <a:cubicBezTo>
                  <a:pt x="314" y="214"/>
                  <a:pt x="184" y="0"/>
                  <a:pt x="0" y="217"/>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17" name="CustomShape 1713"/>
          <p:cNvSpPr/>
          <p:nvPr/>
        </p:nvSpPr>
        <p:spPr>
          <a:xfrm>
            <a:off x="5405400" y="3243240"/>
            <a:ext cx="777960" cy="482760"/>
          </a:xfrm>
          <a:custGeom>
            <a:avLst/>
            <a:gdLst/>
            <a:ahLst/>
            <a:rect l="l" t="t" r="r" b="b"/>
            <a:pathLst>
              <a:path w="530" h="536">
                <a:moveTo>
                  <a:pt x="499" y="0"/>
                </a:moveTo>
                <a:cubicBezTo>
                  <a:pt x="530" y="158"/>
                  <a:pt x="432" y="360"/>
                  <a:pt x="0" y="536"/>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18" name="CustomShape 1714"/>
          <p:cNvSpPr/>
          <p:nvPr/>
        </p:nvSpPr>
        <p:spPr>
          <a:xfrm>
            <a:off x="5207040" y="1665360"/>
            <a:ext cx="574560" cy="154080"/>
          </a:xfrm>
          <a:custGeom>
            <a:avLst/>
            <a:gdLst/>
            <a:ahLst/>
            <a:rect l="l" t="t" r="r" b="b"/>
            <a:pathLst>
              <a:path w="392" h="172">
                <a:moveTo>
                  <a:pt x="0" y="4"/>
                </a:moveTo>
                <a:cubicBezTo>
                  <a:pt x="307" y="0"/>
                  <a:pt x="288" y="28"/>
                  <a:pt x="392" y="172"/>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19" name="CustomShape 1715"/>
          <p:cNvSpPr/>
          <p:nvPr/>
        </p:nvSpPr>
        <p:spPr>
          <a:xfrm>
            <a:off x="7066080" y="1127160"/>
            <a:ext cx="796680" cy="411120"/>
          </a:xfrm>
          <a:custGeom>
            <a:avLst/>
            <a:gdLst/>
            <a:ahLst/>
            <a:rect l="l" t="t" r="r" b="b"/>
            <a:pathLst>
              <a:path w="544" h="456">
                <a:moveTo>
                  <a:pt x="544" y="11"/>
                </a:moveTo>
                <a:cubicBezTo>
                  <a:pt x="454" y="0"/>
                  <a:pt x="352" y="392"/>
                  <a:pt x="0" y="456"/>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0" name="CustomShape 1716"/>
          <p:cNvSpPr/>
          <p:nvPr/>
        </p:nvSpPr>
        <p:spPr>
          <a:xfrm>
            <a:off x="8121600" y="762120"/>
            <a:ext cx="228600" cy="480960"/>
          </a:xfrm>
          <a:custGeom>
            <a:avLst/>
            <a:gdLst/>
            <a:ahLst/>
            <a:rect l="l" t="t" r="r" b="b"/>
            <a:pathLst>
              <a:path w="155" h="533">
                <a:moveTo>
                  <a:pt x="0" y="467"/>
                </a:moveTo>
                <a:cubicBezTo>
                  <a:pt x="108" y="533"/>
                  <a:pt x="128" y="162"/>
                  <a:pt x="155" y="0"/>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1" name="CustomShape 1717"/>
          <p:cNvSpPr/>
          <p:nvPr/>
        </p:nvSpPr>
        <p:spPr>
          <a:xfrm>
            <a:off x="8218440" y="541440"/>
            <a:ext cx="689040" cy="817560"/>
          </a:xfrm>
          <a:custGeom>
            <a:avLst/>
            <a:gdLst/>
            <a:ahLst/>
            <a:rect l="l" t="t" r="r" b="b"/>
            <a:pathLst>
              <a:path w="470" h="906">
                <a:moveTo>
                  <a:pt x="363" y="405"/>
                </a:moveTo>
                <a:cubicBezTo>
                  <a:pt x="470" y="269"/>
                  <a:pt x="0" y="0"/>
                  <a:pt x="144" y="906"/>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2" name="CustomShape 1718"/>
          <p:cNvSpPr/>
          <p:nvPr/>
        </p:nvSpPr>
        <p:spPr>
          <a:xfrm>
            <a:off x="8080200" y="1644480"/>
            <a:ext cx="363600" cy="511200"/>
          </a:xfrm>
          <a:custGeom>
            <a:avLst/>
            <a:gdLst/>
            <a:ahLst/>
            <a:rect l="l" t="t" r="r" b="b"/>
            <a:pathLst>
              <a:path w="248" h="567">
                <a:moveTo>
                  <a:pt x="179" y="0"/>
                </a:moveTo>
                <a:cubicBezTo>
                  <a:pt x="248" y="87"/>
                  <a:pt x="88" y="407"/>
                  <a:pt x="0" y="567"/>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3" name="CustomShape 1719"/>
          <p:cNvSpPr/>
          <p:nvPr/>
        </p:nvSpPr>
        <p:spPr>
          <a:xfrm>
            <a:off x="7223040" y="2346480"/>
            <a:ext cx="936720" cy="860400"/>
          </a:xfrm>
          <a:custGeom>
            <a:avLst/>
            <a:gdLst/>
            <a:ahLst/>
            <a:rect l="l" t="t" r="r" b="b"/>
            <a:pathLst>
              <a:path w="639" h="953">
                <a:moveTo>
                  <a:pt x="570" y="0"/>
                </a:moveTo>
                <a:cubicBezTo>
                  <a:pt x="639" y="87"/>
                  <a:pt x="0" y="521"/>
                  <a:pt x="144" y="953"/>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4" name="CustomShape 1720"/>
          <p:cNvSpPr/>
          <p:nvPr/>
        </p:nvSpPr>
        <p:spPr>
          <a:xfrm>
            <a:off x="7470720" y="2243160"/>
            <a:ext cx="1301760" cy="1231920"/>
          </a:xfrm>
          <a:custGeom>
            <a:avLst/>
            <a:gdLst/>
            <a:ahLst/>
            <a:rect l="l" t="t" r="r" b="b"/>
            <a:pathLst>
              <a:path w="888" h="1365">
                <a:moveTo>
                  <a:pt x="0" y="0"/>
                </a:moveTo>
                <a:cubicBezTo>
                  <a:pt x="105" y="87"/>
                  <a:pt x="888" y="1086"/>
                  <a:pt x="309" y="1365"/>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5" name="CustomShape 1721"/>
          <p:cNvSpPr/>
          <p:nvPr/>
        </p:nvSpPr>
        <p:spPr>
          <a:xfrm>
            <a:off x="6477120" y="2195640"/>
            <a:ext cx="1135080" cy="1054080"/>
          </a:xfrm>
          <a:custGeom>
            <a:avLst/>
            <a:gdLst/>
            <a:ahLst/>
            <a:rect l="l" t="t" r="r" b="b"/>
            <a:pathLst>
              <a:path w="774" h="1168">
                <a:moveTo>
                  <a:pt x="669" y="0"/>
                </a:moveTo>
                <a:cubicBezTo>
                  <a:pt x="774" y="276"/>
                  <a:pt x="0" y="640"/>
                  <a:pt x="180" y="1168"/>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6" name="CustomShape 1722"/>
          <p:cNvSpPr/>
          <p:nvPr/>
        </p:nvSpPr>
        <p:spPr>
          <a:xfrm>
            <a:off x="5207040" y="3532320"/>
            <a:ext cx="1552680" cy="380880"/>
          </a:xfrm>
          <a:custGeom>
            <a:avLst/>
            <a:gdLst/>
            <a:ahLst/>
            <a:rect l="l" t="t" r="r" b="b"/>
            <a:pathLst>
              <a:path w="1059" h="423">
                <a:moveTo>
                  <a:pt x="1059" y="6"/>
                </a:moveTo>
                <a:cubicBezTo>
                  <a:pt x="816" y="0"/>
                  <a:pt x="297" y="177"/>
                  <a:pt x="0" y="423"/>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7" name="CustomShape 1723"/>
          <p:cNvSpPr/>
          <p:nvPr/>
        </p:nvSpPr>
        <p:spPr>
          <a:xfrm>
            <a:off x="7962840" y="2987640"/>
            <a:ext cx="692280" cy="584280"/>
          </a:xfrm>
          <a:custGeom>
            <a:avLst/>
            <a:gdLst/>
            <a:ahLst/>
            <a:rect l="l" t="t" r="r" b="b"/>
            <a:pathLst>
              <a:path w="472" h="647">
                <a:moveTo>
                  <a:pt x="439" y="0"/>
                </a:moveTo>
                <a:cubicBezTo>
                  <a:pt x="472" y="99"/>
                  <a:pt x="432" y="572"/>
                  <a:pt x="0" y="647"/>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8" name="CustomShape 1724"/>
          <p:cNvSpPr/>
          <p:nvPr/>
        </p:nvSpPr>
        <p:spPr>
          <a:xfrm>
            <a:off x="4321080" y="4363920"/>
            <a:ext cx="1190880" cy="814680"/>
          </a:xfrm>
          <a:custGeom>
            <a:avLst/>
            <a:gdLst/>
            <a:ahLst/>
            <a:rect l="l" t="t" r="r" b="b"/>
            <a:pathLst>
              <a:path w="812" h="903">
                <a:moveTo>
                  <a:pt x="0" y="246"/>
                </a:moveTo>
                <a:cubicBezTo>
                  <a:pt x="28" y="535"/>
                  <a:pt x="812" y="903"/>
                  <a:pt x="777" y="0"/>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29" name="CustomShape 1725"/>
          <p:cNvSpPr/>
          <p:nvPr/>
        </p:nvSpPr>
        <p:spPr>
          <a:xfrm>
            <a:off x="5522760" y="4098960"/>
            <a:ext cx="909720" cy="1346040"/>
          </a:xfrm>
          <a:custGeom>
            <a:avLst/>
            <a:gdLst/>
            <a:ahLst/>
            <a:rect l="l" t="t" r="r" b="b"/>
            <a:pathLst>
              <a:path w="620" h="1492">
                <a:moveTo>
                  <a:pt x="504" y="1492"/>
                </a:moveTo>
                <a:cubicBezTo>
                  <a:pt x="276" y="1060"/>
                  <a:pt x="620" y="0"/>
                  <a:pt x="0" y="164"/>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0" name="CustomShape 1726"/>
          <p:cNvSpPr/>
          <p:nvPr/>
        </p:nvSpPr>
        <p:spPr>
          <a:xfrm>
            <a:off x="1395360" y="3416400"/>
            <a:ext cx="2049480" cy="1898640"/>
          </a:xfrm>
          <a:custGeom>
            <a:avLst/>
            <a:gdLst/>
            <a:ahLst/>
            <a:rect l="l" t="t" r="r" b="b"/>
            <a:pathLst>
              <a:path w="1398" h="2103">
                <a:moveTo>
                  <a:pt x="1398" y="0"/>
                </a:moveTo>
                <a:cubicBezTo>
                  <a:pt x="1258" y="292"/>
                  <a:pt x="1215" y="567"/>
                  <a:pt x="648" y="777"/>
                </a:cubicBezTo>
                <a:cubicBezTo>
                  <a:pt x="217" y="930"/>
                  <a:pt x="0" y="1111"/>
                  <a:pt x="280" y="2103"/>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1" name="CustomShape 1727"/>
          <p:cNvSpPr/>
          <p:nvPr/>
        </p:nvSpPr>
        <p:spPr>
          <a:xfrm>
            <a:off x="1125360" y="4813200"/>
            <a:ext cx="567000" cy="513000"/>
          </a:xfrm>
          <a:custGeom>
            <a:avLst/>
            <a:gdLst/>
            <a:ahLst/>
            <a:rect l="l" t="t" r="r" b="b"/>
            <a:pathLst>
              <a:path w="386" h="568">
                <a:moveTo>
                  <a:pt x="386" y="568"/>
                </a:moveTo>
                <a:cubicBezTo>
                  <a:pt x="368" y="488"/>
                  <a:pt x="164" y="0"/>
                  <a:pt x="0" y="420"/>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2" name="CustomShape 1728"/>
          <p:cNvSpPr/>
          <p:nvPr/>
        </p:nvSpPr>
        <p:spPr>
          <a:xfrm>
            <a:off x="1249200" y="5394240"/>
            <a:ext cx="198720" cy="277920"/>
          </a:xfrm>
          <a:custGeom>
            <a:avLst/>
            <a:gdLst/>
            <a:ahLst/>
            <a:rect l="l" t="t" r="r" b="b"/>
            <a:pathLst>
              <a:path w="136" h="308">
                <a:moveTo>
                  <a:pt x="136" y="0"/>
                </a:moveTo>
                <a:cubicBezTo>
                  <a:pt x="100" y="4"/>
                  <a:pt x="0" y="12"/>
                  <a:pt x="28" y="308"/>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3" name="CustomShape 1729"/>
          <p:cNvSpPr/>
          <p:nvPr/>
        </p:nvSpPr>
        <p:spPr>
          <a:xfrm>
            <a:off x="1741320" y="5272200"/>
            <a:ext cx="659160" cy="345960"/>
          </a:xfrm>
          <a:custGeom>
            <a:avLst/>
            <a:gdLst/>
            <a:ahLst/>
            <a:rect l="l" t="t" r="r" b="b"/>
            <a:pathLst>
              <a:path w="449" h="384">
                <a:moveTo>
                  <a:pt x="36" y="152"/>
                </a:moveTo>
                <a:cubicBezTo>
                  <a:pt x="0" y="156"/>
                  <a:pt x="449" y="0"/>
                  <a:pt x="237" y="384"/>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4" name="CustomShape 1730"/>
          <p:cNvSpPr/>
          <p:nvPr/>
        </p:nvSpPr>
        <p:spPr>
          <a:xfrm>
            <a:off x="2287440" y="5591160"/>
            <a:ext cx="557280" cy="539640"/>
          </a:xfrm>
          <a:custGeom>
            <a:avLst/>
            <a:gdLst/>
            <a:ahLst/>
            <a:rect l="l" t="t" r="r" b="b"/>
            <a:pathLst>
              <a:path w="380" h="599">
                <a:moveTo>
                  <a:pt x="215" y="599"/>
                </a:moveTo>
                <a:cubicBezTo>
                  <a:pt x="171" y="471"/>
                  <a:pt x="0" y="0"/>
                  <a:pt x="380" y="44"/>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5" name="CustomShape 1731"/>
          <p:cNvSpPr/>
          <p:nvPr/>
        </p:nvSpPr>
        <p:spPr>
          <a:xfrm>
            <a:off x="1747800" y="5572080"/>
            <a:ext cx="727200" cy="487440"/>
          </a:xfrm>
          <a:custGeom>
            <a:avLst/>
            <a:gdLst/>
            <a:ahLst/>
            <a:rect l="l" t="t" r="r" b="b"/>
            <a:pathLst>
              <a:path w="496" h="540">
                <a:moveTo>
                  <a:pt x="372" y="0"/>
                </a:moveTo>
                <a:cubicBezTo>
                  <a:pt x="360" y="4"/>
                  <a:pt x="0" y="540"/>
                  <a:pt x="496" y="444"/>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6" name="CustomShape 1732"/>
          <p:cNvSpPr/>
          <p:nvPr/>
        </p:nvSpPr>
        <p:spPr>
          <a:xfrm>
            <a:off x="2597040" y="5735520"/>
            <a:ext cx="908280" cy="441360"/>
          </a:xfrm>
          <a:custGeom>
            <a:avLst/>
            <a:gdLst/>
            <a:ahLst/>
            <a:rect l="l" t="t" r="r" b="b"/>
            <a:pathLst>
              <a:path w="619" h="489">
                <a:moveTo>
                  <a:pt x="12" y="446"/>
                </a:moveTo>
                <a:cubicBezTo>
                  <a:pt x="0" y="450"/>
                  <a:pt x="532" y="0"/>
                  <a:pt x="619" y="489"/>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7" name="CustomShape 1733"/>
          <p:cNvSpPr/>
          <p:nvPr/>
        </p:nvSpPr>
        <p:spPr>
          <a:xfrm>
            <a:off x="2544840" y="6246720"/>
            <a:ext cx="609480" cy="249480"/>
          </a:xfrm>
          <a:custGeom>
            <a:avLst/>
            <a:gdLst/>
            <a:ahLst/>
            <a:rect l="l" t="t" r="r" b="b"/>
            <a:pathLst>
              <a:path w="416" h="276">
                <a:moveTo>
                  <a:pt x="416" y="16"/>
                </a:moveTo>
                <a:cubicBezTo>
                  <a:pt x="404" y="20"/>
                  <a:pt x="0" y="0"/>
                  <a:pt x="308" y="276"/>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8" name="CustomShape 1734"/>
          <p:cNvSpPr/>
          <p:nvPr/>
        </p:nvSpPr>
        <p:spPr>
          <a:xfrm>
            <a:off x="2932200" y="5730840"/>
            <a:ext cx="69840" cy="252360"/>
          </a:xfrm>
          <a:custGeom>
            <a:avLst/>
            <a:gdLst/>
            <a:ahLst/>
            <a:rect l="l" t="t" r="r" b="b"/>
            <a:pathLst>
              <a:path w="48" h="280">
                <a:moveTo>
                  <a:pt x="40" y="0"/>
                </a:moveTo>
                <a:cubicBezTo>
                  <a:pt x="28" y="4"/>
                  <a:pt x="0" y="160"/>
                  <a:pt x="48" y="280"/>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39" name="CustomShape 1735"/>
          <p:cNvSpPr/>
          <p:nvPr/>
        </p:nvSpPr>
        <p:spPr>
          <a:xfrm>
            <a:off x="8531280" y="195120"/>
            <a:ext cx="1062000" cy="2538720"/>
          </a:xfrm>
          <a:custGeom>
            <a:avLst/>
            <a:gdLst/>
            <a:ahLst/>
            <a:rect l="l" t="t" r="r" b="b"/>
            <a:pathLst>
              <a:path w="724" h="2812">
                <a:moveTo>
                  <a:pt x="132" y="0"/>
                </a:moveTo>
                <a:cubicBezTo>
                  <a:pt x="724" y="536"/>
                  <a:pt x="90" y="2422"/>
                  <a:pt x="0" y="2812"/>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40" name="CustomShape 1736"/>
          <p:cNvSpPr/>
          <p:nvPr/>
        </p:nvSpPr>
        <p:spPr>
          <a:xfrm>
            <a:off x="7149960" y="4676760"/>
            <a:ext cx="511200" cy="187200"/>
          </a:xfrm>
          <a:custGeom>
            <a:avLst/>
            <a:gdLst/>
            <a:ahLst/>
            <a:rect l="l" t="t" r="r" b="b"/>
            <a:pathLst>
              <a:path w="348" h="207">
                <a:moveTo>
                  <a:pt x="0" y="51"/>
                </a:moveTo>
                <a:cubicBezTo>
                  <a:pt x="233" y="0"/>
                  <a:pt x="348" y="15"/>
                  <a:pt x="324" y="207"/>
                </a:cubicBezTo>
              </a:path>
            </a:pathLst>
          </a:custGeom>
          <a:noFill/>
          <a:ln w="31680">
            <a:solidFill>
              <a:srgbClr val="ff0000"/>
            </a:solidFill>
            <a:round/>
            <a:tailEnd len="med" type="triangle" w="med"/>
          </a:ln>
          <a:effectLst>
            <a:outerShdw dist="17819" dir="2700000">
              <a:srgbClr val="000000"/>
            </a:outerShdw>
          </a:effectLst>
        </p:spPr>
        <p:style>
          <a:lnRef idx="0"/>
          <a:fillRef idx="0"/>
          <a:effectRef idx="0"/>
          <a:fontRef idx="minor"/>
        </p:style>
      </p:sp>
      <p:sp>
        <p:nvSpPr>
          <p:cNvPr id="5641" name="CustomShape 1737"/>
          <p:cNvSpPr/>
          <p:nvPr/>
        </p:nvSpPr>
        <p:spPr>
          <a:xfrm>
            <a:off x="7815240" y="4792680"/>
            <a:ext cx="366840" cy="146160"/>
          </a:xfrm>
          <a:custGeom>
            <a:avLst/>
            <a:gdLst/>
            <a:ahLst/>
            <a:rect l="l" t="t" r="r" b="b"/>
            <a:pathLst>
              <a:path w="251" h="162">
                <a:moveTo>
                  <a:pt x="251" y="0"/>
                </a:moveTo>
                <a:cubicBezTo>
                  <a:pt x="167" y="91"/>
                  <a:pt x="91" y="139"/>
                  <a:pt x="0" y="162"/>
                </a:cubicBezTo>
              </a:path>
            </a:pathLst>
          </a:custGeom>
          <a:noFill/>
          <a:ln w="31680">
            <a:solidFill>
              <a:srgbClr val="ff0000"/>
            </a:solidFill>
            <a:round/>
            <a:tailEnd len="med" type="triangle" w="med"/>
          </a:ln>
          <a:effectLst>
            <a:outerShdw dist="17819" dir="2700000">
              <a:srgbClr val="000000"/>
            </a:outerShdw>
          </a:effectLst>
        </p:spPr>
        <p:style>
          <a:lnRef idx="0"/>
          <a:fillRef idx="0"/>
          <a:effectRef idx="0"/>
          <a:fontRef idx="minor"/>
        </p:style>
      </p:sp>
      <p:sp>
        <p:nvSpPr>
          <p:cNvPr id="5642" name="CustomShape 1738"/>
          <p:cNvSpPr/>
          <p:nvPr/>
        </p:nvSpPr>
        <p:spPr>
          <a:xfrm>
            <a:off x="176040" y="5329080"/>
            <a:ext cx="525600" cy="303480"/>
          </a:xfrm>
          <a:custGeom>
            <a:avLst/>
            <a:gdLst/>
            <a:ahLst/>
            <a:rect l="l" t="t" r="r" b="b"/>
            <a:pathLst>
              <a:path w="359" h="336">
                <a:moveTo>
                  <a:pt x="359" y="43"/>
                </a:moveTo>
                <a:cubicBezTo>
                  <a:pt x="120" y="0"/>
                  <a:pt x="0" y="72"/>
                  <a:pt x="160" y="336"/>
                </a:cubicBezTo>
              </a:path>
            </a:pathLst>
          </a:custGeom>
          <a:noFill/>
          <a:ln w="31680">
            <a:solidFill>
              <a:srgbClr val="ff0000"/>
            </a:solidFill>
            <a:round/>
            <a:tailEnd len="med" type="triangle" w="med"/>
          </a:ln>
          <a:effectLst>
            <a:outerShdw dist="17819" dir="2700000">
              <a:srgbClr val="000000"/>
            </a:outerShdw>
          </a:effectLst>
        </p:spPr>
        <p:style>
          <a:lnRef idx="0"/>
          <a:fillRef idx="0"/>
          <a:effectRef idx="0"/>
          <a:fontRef idx="minor"/>
        </p:style>
      </p:sp>
      <p:sp>
        <p:nvSpPr>
          <p:cNvPr id="5643" name="CustomShape 1739"/>
          <p:cNvSpPr/>
          <p:nvPr/>
        </p:nvSpPr>
        <p:spPr>
          <a:xfrm>
            <a:off x="844560" y="5889600"/>
            <a:ext cx="492120" cy="487440"/>
          </a:xfrm>
          <a:custGeom>
            <a:avLst/>
            <a:gdLst/>
            <a:ahLst/>
            <a:rect l="l" t="t" r="r" b="b"/>
            <a:pathLst>
              <a:path w="336" h="539">
                <a:moveTo>
                  <a:pt x="321" y="0"/>
                </a:moveTo>
                <a:cubicBezTo>
                  <a:pt x="316" y="53"/>
                  <a:pt x="0" y="251"/>
                  <a:pt x="336" y="539"/>
                </a:cubicBezTo>
              </a:path>
            </a:pathLst>
          </a:custGeom>
          <a:noFill/>
          <a:ln w="31680">
            <a:solidFill>
              <a:srgbClr val="ff0000"/>
            </a:solidFill>
            <a:round/>
            <a:tailEnd len="med" type="triangle" w="med"/>
          </a:ln>
          <a:effectLst>
            <a:outerShdw dist="17819" dir="2700000">
              <a:srgbClr val="000000"/>
            </a:outerShdw>
          </a:effectLst>
        </p:spPr>
        <p:style>
          <a:lnRef idx="0"/>
          <a:fillRef idx="0"/>
          <a:effectRef idx="0"/>
          <a:fontRef idx="minor"/>
        </p:style>
      </p:sp>
      <p:sp>
        <p:nvSpPr>
          <p:cNvPr id="5644" name="CustomShape 1740"/>
          <p:cNvSpPr/>
          <p:nvPr/>
        </p:nvSpPr>
        <p:spPr>
          <a:xfrm>
            <a:off x="6573960" y="3218040"/>
            <a:ext cx="388440" cy="2253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5645" name="CustomShape 1741"/>
          <p:cNvSpPr/>
          <p:nvPr/>
        </p:nvSpPr>
        <p:spPr>
          <a:xfrm>
            <a:off x="6664680" y="3275640"/>
            <a:ext cx="194040" cy="1126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5646" name="CustomShape 1742"/>
          <p:cNvSpPr/>
          <p:nvPr/>
        </p:nvSpPr>
        <p:spPr>
          <a:xfrm>
            <a:off x="6648840" y="3264480"/>
            <a:ext cx="24048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5647" name="CustomShape 1743"/>
          <p:cNvSpPr/>
          <p:nvPr/>
        </p:nvSpPr>
        <p:spPr>
          <a:xfrm>
            <a:off x="7209000" y="3170160"/>
            <a:ext cx="388440" cy="22536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5648" name="CustomShape 1744"/>
          <p:cNvSpPr/>
          <p:nvPr/>
        </p:nvSpPr>
        <p:spPr>
          <a:xfrm>
            <a:off x="7299720" y="3227760"/>
            <a:ext cx="194040" cy="11268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5649" name="CustomShape 1745"/>
          <p:cNvSpPr/>
          <p:nvPr/>
        </p:nvSpPr>
        <p:spPr>
          <a:xfrm>
            <a:off x="7283880" y="3216600"/>
            <a:ext cx="24048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5650" name="CustomShape 1746"/>
          <p:cNvSpPr/>
          <p:nvPr/>
        </p:nvSpPr>
        <p:spPr>
          <a:xfrm>
            <a:off x="7629480" y="3435480"/>
            <a:ext cx="388800" cy="226800"/>
          </a:xfrm>
          <a:prstGeom prst="ellipse">
            <a:avLst/>
          </a:prstGeom>
          <a:gradFill>
            <a:gsLst>
              <a:gs pos="0">
                <a:srgbClr val="f96307"/>
              </a:gs>
              <a:gs pos="100000">
                <a:srgbClr val="070800"/>
              </a:gs>
            </a:gsLst>
            <a:path path="rect"/>
          </a:gradFill>
          <a:ln>
            <a:noFill/>
          </a:ln>
        </p:spPr>
        <p:style>
          <a:lnRef idx="0"/>
          <a:fillRef idx="0"/>
          <a:effectRef idx="0"/>
          <a:fontRef idx="minor"/>
        </p:style>
      </p:sp>
      <p:sp>
        <p:nvSpPr>
          <p:cNvPr id="5651" name="CustomShape 1747"/>
          <p:cNvSpPr/>
          <p:nvPr/>
        </p:nvSpPr>
        <p:spPr>
          <a:xfrm>
            <a:off x="7720200" y="3493440"/>
            <a:ext cx="194040" cy="113400"/>
          </a:xfrm>
          <a:prstGeom prst="ellipse">
            <a:avLst/>
          </a:prstGeom>
          <a:gradFill>
            <a:gsLst>
              <a:gs pos="0">
                <a:srgbClr val="f9ff11"/>
              </a:gs>
              <a:gs pos="100000">
                <a:srgbClr val="080801"/>
              </a:gs>
            </a:gsLst>
            <a:path path="rect"/>
          </a:gradFill>
          <a:ln>
            <a:noFill/>
          </a:ln>
        </p:spPr>
        <p:style>
          <a:lnRef idx="0"/>
          <a:fillRef idx="0"/>
          <a:effectRef idx="0"/>
          <a:fontRef idx="minor"/>
        </p:style>
      </p:sp>
      <p:sp>
        <p:nvSpPr>
          <p:cNvPr id="5652" name="CustomShape 1748"/>
          <p:cNvSpPr/>
          <p:nvPr/>
        </p:nvSpPr>
        <p:spPr>
          <a:xfrm>
            <a:off x="7704360" y="3482280"/>
            <a:ext cx="240840" cy="17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700" spc="-1" strike="noStrike">
                <a:solidFill>
                  <a:srgbClr val="ffffff"/>
                </a:solidFill>
                <a:uFill>
                  <a:solidFill>
                    <a:srgbClr val="ffffff"/>
                  </a:solidFill>
                </a:uFill>
                <a:latin typeface="Arial"/>
              </a:rPr>
              <a:t>P</a:t>
            </a:r>
            <a:endParaRPr b="0" lang="pt-BR" sz="1800" spc="-1" strike="noStrike">
              <a:solidFill>
                <a:srgbClr val="ffffff"/>
              </a:solidFill>
              <a:uFill>
                <a:solidFill>
                  <a:srgbClr val="ffffff"/>
                </a:solidFill>
              </a:uFill>
              <a:latin typeface="Arial"/>
            </a:endParaRPr>
          </a:p>
        </p:txBody>
      </p:sp>
      <p:sp>
        <p:nvSpPr>
          <p:cNvPr id="5653" name="CustomShape 1749"/>
          <p:cNvSpPr/>
          <p:nvPr/>
        </p:nvSpPr>
        <p:spPr>
          <a:xfrm>
            <a:off x="4181400" y="2733840"/>
            <a:ext cx="176760" cy="1062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654" name="CustomShape 1750"/>
          <p:cNvSpPr/>
          <p:nvPr/>
        </p:nvSpPr>
        <p:spPr>
          <a:xfrm>
            <a:off x="4326840" y="2733840"/>
            <a:ext cx="177120" cy="1062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655" name="CustomShape 1751"/>
          <p:cNvSpPr/>
          <p:nvPr/>
        </p:nvSpPr>
        <p:spPr>
          <a:xfrm>
            <a:off x="4124160" y="2660760"/>
            <a:ext cx="415800" cy="24120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5656" name="CustomShape 1752"/>
          <p:cNvSpPr/>
          <p:nvPr/>
        </p:nvSpPr>
        <p:spPr>
          <a:xfrm>
            <a:off x="4103640" y="2715480"/>
            <a:ext cx="4939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a:t>
            </a:r>
            <a:r>
              <a:rPr b="1" lang="en-US" sz="9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5657" name="CustomShape 1753"/>
          <p:cNvSpPr/>
          <p:nvPr/>
        </p:nvSpPr>
        <p:spPr>
          <a:xfrm>
            <a:off x="4649400" y="2852640"/>
            <a:ext cx="176040" cy="1062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658" name="CustomShape 1754"/>
          <p:cNvSpPr/>
          <p:nvPr/>
        </p:nvSpPr>
        <p:spPr>
          <a:xfrm>
            <a:off x="4794480" y="2852640"/>
            <a:ext cx="176400" cy="10620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659" name="CustomShape 1755"/>
          <p:cNvSpPr/>
          <p:nvPr/>
        </p:nvSpPr>
        <p:spPr>
          <a:xfrm>
            <a:off x="4592520" y="2779560"/>
            <a:ext cx="414360" cy="24156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5660" name="CustomShape 1756"/>
          <p:cNvSpPr/>
          <p:nvPr/>
        </p:nvSpPr>
        <p:spPr>
          <a:xfrm>
            <a:off x="4572000" y="2834640"/>
            <a:ext cx="492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a:t>
            </a:r>
            <a:r>
              <a:rPr b="1" lang="en-US" sz="9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5661" name="CustomShape 1757"/>
          <p:cNvSpPr/>
          <p:nvPr/>
        </p:nvSpPr>
        <p:spPr>
          <a:xfrm>
            <a:off x="6443280" y="2677680"/>
            <a:ext cx="176040" cy="10548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662" name="CustomShape 1758"/>
          <p:cNvSpPr/>
          <p:nvPr/>
        </p:nvSpPr>
        <p:spPr>
          <a:xfrm>
            <a:off x="6588360" y="2677680"/>
            <a:ext cx="176400" cy="105480"/>
          </a:xfrm>
          <a:prstGeom prst="ellipse">
            <a:avLst/>
          </a:prstGeom>
          <a:gradFill>
            <a:gsLst>
              <a:gs pos="0">
                <a:srgbClr val="ffffff"/>
              </a:gs>
              <a:gs pos="100000">
                <a:srgbClr val="bcbcbc"/>
              </a:gs>
            </a:gsLst>
            <a:path path="rect"/>
          </a:gradFill>
          <a:ln w="9360">
            <a:solidFill>
              <a:srgbClr val="000000"/>
            </a:solidFill>
            <a:miter/>
          </a:ln>
        </p:spPr>
        <p:style>
          <a:lnRef idx="0"/>
          <a:fillRef idx="0"/>
          <a:effectRef idx="0"/>
          <a:fontRef idx="minor"/>
        </p:style>
      </p:sp>
      <p:sp>
        <p:nvSpPr>
          <p:cNvPr id="5663" name="CustomShape 1759"/>
          <p:cNvSpPr/>
          <p:nvPr/>
        </p:nvSpPr>
        <p:spPr>
          <a:xfrm>
            <a:off x="6386400" y="2604960"/>
            <a:ext cx="414360" cy="239760"/>
          </a:xfrm>
          <a:prstGeom prst="ellipse">
            <a:avLst/>
          </a:prstGeom>
          <a:gradFill>
            <a:gsLst>
              <a:gs pos="0">
                <a:srgbClr val="ffffff"/>
              </a:gs>
              <a:gs pos="100000">
                <a:srgbClr val="cbf8fd"/>
              </a:gs>
            </a:gsLst>
            <a:path path="rect"/>
          </a:gradFill>
          <a:ln w="9360">
            <a:solidFill>
              <a:srgbClr val="000000"/>
            </a:solidFill>
            <a:miter/>
          </a:ln>
        </p:spPr>
        <p:style>
          <a:lnRef idx="0"/>
          <a:fillRef idx="0"/>
          <a:effectRef idx="0"/>
          <a:fontRef idx="minor"/>
        </p:style>
      </p:sp>
      <p:sp>
        <p:nvSpPr>
          <p:cNvPr id="5664" name="CustomShape 1760"/>
          <p:cNvSpPr/>
          <p:nvPr/>
        </p:nvSpPr>
        <p:spPr>
          <a:xfrm>
            <a:off x="6365880" y="2659320"/>
            <a:ext cx="492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a:t>
            </a:r>
            <a:r>
              <a:rPr b="1" lang="en-US" sz="9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5665" name="CustomShape 1761"/>
          <p:cNvSpPr/>
          <p:nvPr/>
        </p:nvSpPr>
        <p:spPr>
          <a:xfrm>
            <a:off x="3816360" y="3252960"/>
            <a:ext cx="1066680" cy="653760"/>
          </a:xfrm>
          <a:custGeom>
            <a:avLst/>
            <a:gdLst/>
            <a:ahLst/>
            <a:rect l="l" t="t" r="r" b="b"/>
            <a:pathLst>
              <a:path w="727" h="725">
                <a:moveTo>
                  <a:pt x="483" y="243"/>
                </a:moveTo>
                <a:cubicBezTo>
                  <a:pt x="564" y="381"/>
                  <a:pt x="727" y="676"/>
                  <a:pt x="556" y="701"/>
                </a:cubicBezTo>
                <a:cubicBezTo>
                  <a:pt x="412" y="725"/>
                  <a:pt x="291" y="12"/>
                  <a:pt x="0" y="0"/>
                </a:cubicBezTo>
              </a:path>
            </a:pathLst>
          </a:custGeom>
          <a:noFill/>
          <a:ln w="31680">
            <a:solidFill>
              <a:srgbClr val="ffff00"/>
            </a:solidFill>
            <a:round/>
            <a:tailEnd len="med" type="triangle" w="med"/>
          </a:ln>
          <a:effectLst>
            <a:outerShdw dist="17819" dir="2700000">
              <a:srgbClr val="000000"/>
            </a:outerShdw>
          </a:effectLst>
        </p:spPr>
        <p:style>
          <a:lnRef idx="0"/>
          <a:fillRef idx="0"/>
          <a:effectRef idx="0"/>
          <a:fontRef idx="minor"/>
        </p:style>
      </p:sp>
      <p:sp>
        <p:nvSpPr>
          <p:cNvPr id="5666" name="CustomShape 1762"/>
          <p:cNvSpPr/>
          <p:nvPr/>
        </p:nvSpPr>
        <p:spPr>
          <a:xfrm>
            <a:off x="6456960" y="1415880"/>
            <a:ext cx="572040" cy="319320"/>
          </a:xfrm>
          <a:custGeom>
            <a:avLst/>
            <a:gdLst/>
            <a:ahLst/>
            <a:rect l="0" t="0" r="r" b="b"/>
            <a:pathLst>
              <a:path w="1591" h="889">
                <a:moveTo>
                  <a:pt x="273" y="0"/>
                </a:moveTo>
                <a:lnTo>
                  <a:pt x="1316" y="0"/>
                </a:lnTo>
                <a:lnTo>
                  <a:pt x="1590" y="273"/>
                </a:lnTo>
                <a:lnTo>
                  <a:pt x="1590" y="614"/>
                </a:lnTo>
                <a:lnTo>
                  <a:pt x="1316" y="888"/>
                </a:lnTo>
                <a:lnTo>
                  <a:pt x="273" y="888"/>
                </a:lnTo>
                <a:lnTo>
                  <a:pt x="0" y="614"/>
                </a:lnTo>
                <a:lnTo>
                  <a:pt x="0" y="273"/>
                </a:lnTo>
                <a:lnTo>
                  <a:pt x="273" y="0"/>
                </a:lnTo>
              </a:path>
            </a:pathLst>
          </a:custGeom>
          <a:gradFill>
            <a:gsLst>
              <a:gs pos="0">
                <a:srgbClr val="ff0000"/>
              </a:gs>
              <a:gs pos="50000">
                <a:srgbClr val="ff964f"/>
              </a:gs>
              <a:gs pos="100000">
                <a:srgbClr val="ff0000"/>
              </a:gs>
            </a:gsLst>
            <a:lin ang="5400000"/>
          </a:gradFill>
          <a:ln>
            <a:noFill/>
          </a:ln>
          <a:effectLst>
            <a:outerShdw dist="17819" dir="2700000">
              <a:srgbClr val="990000"/>
            </a:outerShdw>
          </a:effectLst>
        </p:spPr>
        <p:style>
          <a:lnRef idx="0"/>
          <a:fillRef idx="0"/>
          <a:effectRef idx="0"/>
          <a:fontRef idx="minor"/>
        </p:style>
      </p:sp>
      <p:sp>
        <p:nvSpPr>
          <p:cNvPr id="5667" name="CustomShape 1763"/>
          <p:cNvSpPr/>
          <p:nvPr/>
        </p:nvSpPr>
        <p:spPr>
          <a:xfrm>
            <a:off x="6254640" y="1415880"/>
            <a:ext cx="572040" cy="319320"/>
          </a:xfrm>
          <a:custGeom>
            <a:avLst/>
            <a:gdLst/>
            <a:ahLst/>
            <a:rect l="0" t="0" r="r" b="b"/>
            <a:pathLst>
              <a:path w="1591" h="889">
                <a:moveTo>
                  <a:pt x="273" y="0"/>
                </a:moveTo>
                <a:lnTo>
                  <a:pt x="1316" y="0"/>
                </a:lnTo>
                <a:lnTo>
                  <a:pt x="1590" y="273"/>
                </a:lnTo>
                <a:lnTo>
                  <a:pt x="1590" y="614"/>
                </a:lnTo>
                <a:lnTo>
                  <a:pt x="1316" y="888"/>
                </a:lnTo>
                <a:lnTo>
                  <a:pt x="273" y="888"/>
                </a:lnTo>
                <a:lnTo>
                  <a:pt x="0" y="614"/>
                </a:lnTo>
                <a:lnTo>
                  <a:pt x="0" y="273"/>
                </a:lnTo>
                <a:lnTo>
                  <a:pt x="273" y="0"/>
                </a:lnTo>
              </a:path>
            </a:pathLst>
          </a:custGeom>
          <a:gradFill>
            <a:gsLst>
              <a:gs pos="0">
                <a:srgbClr val="99cc00"/>
              </a:gs>
              <a:gs pos="50000">
                <a:srgbClr val="e7ffa3"/>
              </a:gs>
              <a:gs pos="100000">
                <a:srgbClr val="99cc00"/>
              </a:gs>
            </a:gsLst>
            <a:lin ang="5400000"/>
          </a:gradFill>
          <a:ln>
            <a:noFill/>
          </a:ln>
        </p:spPr>
        <p:style>
          <a:lnRef idx="0"/>
          <a:fillRef idx="0"/>
          <a:effectRef idx="0"/>
          <a:fontRef idx="minor"/>
        </p:style>
      </p:sp>
      <p:sp>
        <p:nvSpPr>
          <p:cNvPr id="5668" name="CustomShape 1764"/>
          <p:cNvSpPr/>
          <p:nvPr/>
        </p:nvSpPr>
        <p:spPr>
          <a:xfrm>
            <a:off x="6420600" y="1494360"/>
            <a:ext cx="4852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PI3K</a:t>
            </a:r>
            <a:endParaRPr b="0" lang="pt-BR" sz="1800" spc="-1" strike="noStrike">
              <a:solidFill>
                <a:srgbClr val="ffffff"/>
              </a:solidFill>
              <a:uFill>
                <a:solidFill>
                  <a:srgbClr val="ffffff"/>
                </a:solidFill>
              </a:uFill>
              <a:latin typeface="Arial"/>
            </a:endParaRPr>
          </a:p>
        </p:txBody>
      </p:sp>
      <p:sp>
        <p:nvSpPr>
          <p:cNvPr id="5669" name="CustomShape 1765"/>
          <p:cNvSpPr/>
          <p:nvPr/>
        </p:nvSpPr>
        <p:spPr>
          <a:xfrm>
            <a:off x="6907320" y="2008080"/>
            <a:ext cx="704880" cy="252360"/>
          </a:xfrm>
          <a:custGeom>
            <a:avLst/>
            <a:gdLst/>
            <a:ahLst/>
            <a:rect l="0" t="0" r="r" b="b"/>
            <a:pathLst>
              <a:path w="1959" h="703">
                <a:moveTo>
                  <a:pt x="216" y="0"/>
                </a:moveTo>
                <a:lnTo>
                  <a:pt x="1742" y="0"/>
                </a:lnTo>
                <a:lnTo>
                  <a:pt x="1958" y="216"/>
                </a:lnTo>
                <a:lnTo>
                  <a:pt x="1958" y="485"/>
                </a:lnTo>
                <a:lnTo>
                  <a:pt x="1742" y="702"/>
                </a:lnTo>
                <a:lnTo>
                  <a:pt x="216" y="702"/>
                </a:lnTo>
                <a:lnTo>
                  <a:pt x="0" y="485"/>
                </a:lnTo>
                <a:lnTo>
                  <a:pt x="0" y="216"/>
                </a:lnTo>
                <a:lnTo>
                  <a:pt x="216" y="0"/>
                </a:lnTo>
              </a:path>
            </a:pathLst>
          </a:custGeom>
          <a:gradFill>
            <a:gsLst>
              <a:gs pos="0">
                <a:srgbClr val="503200"/>
              </a:gs>
              <a:gs pos="50000">
                <a:srgbClr val="d88500"/>
              </a:gs>
              <a:gs pos="100000">
                <a:srgbClr val="503200"/>
              </a:gs>
            </a:gsLst>
            <a:lin ang="5400000"/>
          </a:gradFill>
          <a:ln>
            <a:noFill/>
          </a:ln>
        </p:spPr>
        <p:style>
          <a:lnRef idx="0"/>
          <a:fillRef idx="0"/>
          <a:effectRef idx="0"/>
          <a:fontRef idx="minor"/>
        </p:style>
      </p:sp>
      <p:sp>
        <p:nvSpPr>
          <p:cNvPr id="5670" name="CustomShape 1766"/>
          <p:cNvSpPr/>
          <p:nvPr/>
        </p:nvSpPr>
        <p:spPr>
          <a:xfrm rot="21476400">
            <a:off x="7245360" y="2112840"/>
            <a:ext cx="363240" cy="1058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71" name="CustomShape 1767"/>
          <p:cNvSpPr/>
          <p:nvPr/>
        </p:nvSpPr>
        <p:spPr>
          <a:xfrm>
            <a:off x="7128000" y="2076120"/>
            <a:ext cx="1850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Akt</a:t>
            </a:r>
            <a:endParaRPr b="0" lang="pt-BR" sz="1800" spc="-1" strike="noStrike">
              <a:solidFill>
                <a:srgbClr val="ffffff"/>
              </a:solidFill>
              <a:uFill>
                <a:solidFill>
                  <a:srgbClr val="ffffff"/>
                </a:solidFill>
              </a:uFill>
              <a:latin typeface="Arial"/>
            </a:endParaRPr>
          </a:p>
        </p:txBody>
      </p:sp>
      <p:sp>
        <p:nvSpPr>
          <p:cNvPr id="5672" name="CustomShape 1768"/>
          <p:cNvSpPr/>
          <p:nvPr/>
        </p:nvSpPr>
        <p:spPr>
          <a:xfrm>
            <a:off x="7737480" y="2173320"/>
            <a:ext cx="706320" cy="253800"/>
          </a:xfrm>
          <a:custGeom>
            <a:avLst/>
            <a:gdLst/>
            <a:ahLst/>
            <a:rect l="0" t="0" r="r" b="b"/>
            <a:pathLst>
              <a:path w="1964" h="707">
                <a:moveTo>
                  <a:pt x="217" y="0"/>
                </a:moveTo>
                <a:lnTo>
                  <a:pt x="1745" y="0"/>
                </a:lnTo>
                <a:lnTo>
                  <a:pt x="1963" y="217"/>
                </a:lnTo>
                <a:lnTo>
                  <a:pt x="1963" y="488"/>
                </a:lnTo>
                <a:lnTo>
                  <a:pt x="1745" y="706"/>
                </a:lnTo>
                <a:lnTo>
                  <a:pt x="217" y="706"/>
                </a:lnTo>
                <a:lnTo>
                  <a:pt x="0" y="488"/>
                </a:lnTo>
                <a:lnTo>
                  <a:pt x="0" y="217"/>
                </a:lnTo>
                <a:lnTo>
                  <a:pt x="217" y="0"/>
                </a:lnTo>
              </a:path>
            </a:pathLst>
          </a:custGeom>
          <a:gradFill>
            <a:gsLst>
              <a:gs pos="0">
                <a:srgbClr val="ff4a4a"/>
              </a:gs>
              <a:gs pos="50000">
                <a:srgbClr val="ffa3a3"/>
              </a:gs>
              <a:gs pos="100000">
                <a:srgbClr val="ff4a4a"/>
              </a:gs>
            </a:gsLst>
            <a:lin ang="5400000"/>
          </a:gradFill>
          <a:ln>
            <a:noFill/>
          </a:ln>
        </p:spPr>
        <p:style>
          <a:lnRef idx="0"/>
          <a:fillRef idx="0"/>
          <a:effectRef idx="0"/>
          <a:fontRef idx="minor"/>
        </p:style>
      </p:sp>
      <p:sp>
        <p:nvSpPr>
          <p:cNvPr id="5673" name="CustomShape 1769"/>
          <p:cNvSpPr/>
          <p:nvPr/>
        </p:nvSpPr>
        <p:spPr>
          <a:xfrm rot="21476400">
            <a:off x="8115120" y="2283120"/>
            <a:ext cx="287640" cy="91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74" name="CustomShape 1770"/>
          <p:cNvSpPr/>
          <p:nvPr/>
        </p:nvSpPr>
        <p:spPr>
          <a:xfrm>
            <a:off x="7954200" y="2241720"/>
            <a:ext cx="24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PKA</a:t>
            </a:r>
            <a:endParaRPr b="0" lang="pt-BR" sz="1800" spc="-1" strike="noStrike">
              <a:solidFill>
                <a:srgbClr val="ffffff"/>
              </a:solidFill>
              <a:uFill>
                <a:solidFill>
                  <a:srgbClr val="ffffff"/>
                </a:solidFill>
              </a:uFill>
              <a:latin typeface="Arial"/>
            </a:endParaRPr>
          </a:p>
        </p:txBody>
      </p:sp>
      <p:sp>
        <p:nvSpPr>
          <p:cNvPr id="5675" name="CustomShape 1771"/>
          <p:cNvSpPr/>
          <p:nvPr/>
        </p:nvSpPr>
        <p:spPr>
          <a:xfrm>
            <a:off x="8231040" y="2736720"/>
            <a:ext cx="704880" cy="252720"/>
          </a:xfrm>
          <a:custGeom>
            <a:avLst/>
            <a:gdLst/>
            <a:ahLst/>
            <a:rect l="0" t="0" r="r" b="b"/>
            <a:pathLst>
              <a:path w="1959" h="704">
                <a:moveTo>
                  <a:pt x="216" y="0"/>
                </a:moveTo>
                <a:lnTo>
                  <a:pt x="1742" y="0"/>
                </a:lnTo>
                <a:lnTo>
                  <a:pt x="1958" y="216"/>
                </a:lnTo>
                <a:lnTo>
                  <a:pt x="1958" y="486"/>
                </a:lnTo>
                <a:lnTo>
                  <a:pt x="1742" y="703"/>
                </a:lnTo>
                <a:lnTo>
                  <a:pt x="216" y="703"/>
                </a:lnTo>
                <a:lnTo>
                  <a:pt x="0" y="486"/>
                </a:lnTo>
                <a:lnTo>
                  <a:pt x="0" y="216"/>
                </a:lnTo>
                <a:lnTo>
                  <a:pt x="216" y="0"/>
                </a:lnTo>
              </a:path>
            </a:pathLst>
          </a:custGeom>
          <a:gradFill>
            <a:gsLst>
              <a:gs pos="0">
                <a:srgbClr val="247ffa"/>
              </a:gs>
              <a:gs pos="50000">
                <a:srgbClr val="99c4fd"/>
              </a:gs>
              <a:gs pos="100000">
                <a:srgbClr val="247ffa"/>
              </a:gs>
            </a:gsLst>
            <a:lin ang="5400000"/>
          </a:gradFill>
          <a:ln>
            <a:noFill/>
          </a:ln>
        </p:spPr>
        <p:style>
          <a:lnRef idx="0"/>
          <a:fillRef idx="0"/>
          <a:effectRef idx="0"/>
          <a:fontRef idx="minor"/>
        </p:style>
      </p:sp>
      <p:sp>
        <p:nvSpPr>
          <p:cNvPr id="5676" name="CustomShape 1772"/>
          <p:cNvSpPr/>
          <p:nvPr/>
        </p:nvSpPr>
        <p:spPr>
          <a:xfrm rot="21476400">
            <a:off x="8607600" y="2846160"/>
            <a:ext cx="286920" cy="91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77" name="CustomShape 1773"/>
          <p:cNvSpPr/>
          <p:nvPr/>
        </p:nvSpPr>
        <p:spPr>
          <a:xfrm>
            <a:off x="8475120" y="2804760"/>
            <a:ext cx="33768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AMPK</a:t>
            </a:r>
            <a:endParaRPr b="0" lang="pt-BR" sz="1800" spc="-1" strike="noStrike">
              <a:solidFill>
                <a:srgbClr val="ffffff"/>
              </a:solidFill>
              <a:uFill>
                <a:solidFill>
                  <a:srgbClr val="ffffff"/>
                </a:solidFill>
              </a:uFill>
              <a:latin typeface="Arial"/>
            </a:endParaRPr>
          </a:p>
        </p:txBody>
      </p:sp>
      <p:sp>
        <p:nvSpPr>
          <p:cNvPr id="5678" name="CustomShape 1774"/>
          <p:cNvSpPr/>
          <p:nvPr/>
        </p:nvSpPr>
        <p:spPr>
          <a:xfrm>
            <a:off x="3108240" y="6184800"/>
            <a:ext cx="633600" cy="227160"/>
          </a:xfrm>
          <a:custGeom>
            <a:avLst/>
            <a:gdLst/>
            <a:ahLst/>
            <a:rect l="0" t="0" r="r" b="b"/>
            <a:pathLst>
              <a:path w="1762" h="633">
                <a:moveTo>
                  <a:pt x="194" y="0"/>
                </a:moveTo>
                <a:lnTo>
                  <a:pt x="1566" y="0"/>
                </a:lnTo>
                <a:lnTo>
                  <a:pt x="1761" y="194"/>
                </a:lnTo>
                <a:lnTo>
                  <a:pt x="1761" y="437"/>
                </a:lnTo>
                <a:lnTo>
                  <a:pt x="1566" y="632"/>
                </a:lnTo>
                <a:lnTo>
                  <a:pt x="194" y="632"/>
                </a:lnTo>
                <a:lnTo>
                  <a:pt x="0" y="437"/>
                </a:lnTo>
                <a:lnTo>
                  <a:pt x="0" y="194"/>
                </a:lnTo>
                <a:lnTo>
                  <a:pt x="194"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5679" name="CustomShape 1775"/>
          <p:cNvSpPr/>
          <p:nvPr/>
        </p:nvSpPr>
        <p:spPr>
          <a:xfrm rot="21476400">
            <a:off x="3446640" y="6283440"/>
            <a:ext cx="258120" cy="8208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80" name="CustomShape 1776"/>
          <p:cNvSpPr/>
          <p:nvPr/>
        </p:nvSpPr>
        <p:spPr>
          <a:xfrm>
            <a:off x="3227040" y="6243120"/>
            <a:ext cx="39132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lgn="ctr"/>
            <a:r>
              <a:rPr b="1" lang="en-US" sz="900" spc="-1" strike="noStrike">
                <a:solidFill>
                  <a:srgbClr val="ffffff"/>
                </a:solidFill>
                <a:uFill>
                  <a:solidFill>
                    <a:srgbClr val="ffffff"/>
                  </a:solidFill>
                </a:uFill>
                <a:latin typeface="Arial"/>
              </a:rPr>
              <a:t>PGK</a:t>
            </a:r>
            <a:endParaRPr b="0" lang="pt-BR" sz="1800" spc="-1" strike="noStrike">
              <a:solidFill>
                <a:srgbClr val="ffffff"/>
              </a:solidFill>
              <a:uFill>
                <a:solidFill>
                  <a:srgbClr val="ffffff"/>
                </a:solidFill>
              </a:uFill>
              <a:latin typeface="Arial"/>
            </a:endParaRPr>
          </a:p>
        </p:txBody>
      </p:sp>
      <p:sp>
        <p:nvSpPr>
          <p:cNvPr id="5681" name="CustomShape 1777"/>
          <p:cNvSpPr/>
          <p:nvPr/>
        </p:nvSpPr>
        <p:spPr>
          <a:xfrm>
            <a:off x="5907240" y="2216160"/>
            <a:ext cx="704520" cy="254160"/>
          </a:xfrm>
          <a:custGeom>
            <a:avLst/>
            <a:gdLst/>
            <a:ahLst/>
            <a:rect l="0" t="0" r="r" b="b"/>
            <a:pathLst>
              <a:path w="1958" h="708">
                <a:moveTo>
                  <a:pt x="217" y="0"/>
                </a:moveTo>
                <a:lnTo>
                  <a:pt x="1740" y="0"/>
                </a:lnTo>
                <a:lnTo>
                  <a:pt x="1957" y="217"/>
                </a:lnTo>
                <a:lnTo>
                  <a:pt x="1957" y="489"/>
                </a:lnTo>
                <a:lnTo>
                  <a:pt x="1740" y="707"/>
                </a:lnTo>
                <a:lnTo>
                  <a:pt x="217" y="707"/>
                </a:lnTo>
                <a:lnTo>
                  <a:pt x="0" y="489"/>
                </a:lnTo>
                <a:lnTo>
                  <a:pt x="0" y="217"/>
                </a:lnTo>
                <a:lnTo>
                  <a:pt x="217" y="0"/>
                </a:lnTo>
              </a:path>
            </a:pathLst>
          </a:custGeom>
          <a:gradFill>
            <a:gsLst>
              <a:gs pos="0">
                <a:srgbClr val="007068"/>
              </a:gs>
              <a:gs pos="50000">
                <a:srgbClr val="00ffea"/>
              </a:gs>
              <a:gs pos="100000">
                <a:srgbClr val="007068"/>
              </a:gs>
            </a:gsLst>
            <a:lin ang="5400000"/>
          </a:gradFill>
          <a:ln>
            <a:noFill/>
          </a:ln>
        </p:spPr>
        <p:style>
          <a:lnRef idx="0"/>
          <a:fillRef idx="0"/>
          <a:effectRef idx="0"/>
          <a:fontRef idx="minor"/>
        </p:style>
      </p:sp>
      <p:sp>
        <p:nvSpPr>
          <p:cNvPr id="5682" name="CustomShape 1778"/>
          <p:cNvSpPr/>
          <p:nvPr/>
        </p:nvSpPr>
        <p:spPr>
          <a:xfrm rot="21476400">
            <a:off x="6246720" y="2303280"/>
            <a:ext cx="363240" cy="135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83" name="CustomShape 1779"/>
          <p:cNvSpPr/>
          <p:nvPr/>
        </p:nvSpPr>
        <p:spPr>
          <a:xfrm>
            <a:off x="6129000" y="2284920"/>
            <a:ext cx="24156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PDK</a:t>
            </a:r>
            <a:endParaRPr b="0" lang="pt-BR" sz="1800" spc="-1" strike="noStrike">
              <a:solidFill>
                <a:srgbClr val="ffffff"/>
              </a:solidFill>
              <a:uFill>
                <a:solidFill>
                  <a:srgbClr val="ffffff"/>
                </a:solidFill>
              </a:uFill>
              <a:latin typeface="Arial"/>
            </a:endParaRPr>
          </a:p>
        </p:txBody>
      </p:sp>
      <p:sp>
        <p:nvSpPr>
          <p:cNvPr id="5684" name="CustomShape 1780"/>
          <p:cNvSpPr/>
          <p:nvPr/>
        </p:nvSpPr>
        <p:spPr>
          <a:xfrm>
            <a:off x="2984400" y="2254320"/>
            <a:ext cx="563760" cy="347760"/>
          </a:xfrm>
          <a:prstGeom prst="ellipse">
            <a:avLst/>
          </a:prstGeom>
          <a:blipFill>
            <a:blip r:embed="rId4"/>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PIP2</a:t>
            </a:r>
            <a:endParaRPr b="0" lang="pt-BR" sz="1800" spc="-1" strike="noStrike">
              <a:solidFill>
                <a:srgbClr val="ffffff"/>
              </a:solidFill>
              <a:uFill>
                <a:solidFill>
                  <a:srgbClr val="ffffff"/>
                </a:solidFill>
              </a:uFill>
              <a:latin typeface="Arial"/>
            </a:endParaRPr>
          </a:p>
        </p:txBody>
      </p:sp>
      <p:sp>
        <p:nvSpPr>
          <p:cNvPr id="5685" name="CustomShape 1781"/>
          <p:cNvSpPr/>
          <p:nvPr/>
        </p:nvSpPr>
        <p:spPr>
          <a:xfrm>
            <a:off x="4930920" y="1622520"/>
            <a:ext cx="422280" cy="260280"/>
          </a:xfrm>
          <a:prstGeom prst="ellipse">
            <a:avLst/>
          </a:prstGeom>
          <a:blipFill>
            <a:blip r:embed="rId5"/>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DAG</a:t>
            </a:r>
            <a:endParaRPr b="0" lang="pt-BR" sz="1800" spc="-1" strike="noStrike">
              <a:solidFill>
                <a:srgbClr val="ffffff"/>
              </a:solidFill>
              <a:uFill>
                <a:solidFill>
                  <a:srgbClr val="ffffff"/>
                </a:solidFill>
              </a:uFill>
              <a:latin typeface="Arial"/>
            </a:endParaRPr>
          </a:p>
        </p:txBody>
      </p:sp>
      <p:sp>
        <p:nvSpPr>
          <p:cNvPr id="5686" name="CustomShape 1782"/>
          <p:cNvSpPr/>
          <p:nvPr/>
        </p:nvSpPr>
        <p:spPr>
          <a:xfrm>
            <a:off x="8104320" y="1371600"/>
            <a:ext cx="493560" cy="303120"/>
          </a:xfrm>
          <a:prstGeom prst="ellipse">
            <a:avLst/>
          </a:prstGeom>
          <a:blipFill>
            <a:blip r:embed="rId6"/>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cAMP</a:t>
            </a:r>
            <a:endParaRPr b="0" lang="pt-BR" sz="1800" spc="-1" strike="noStrike">
              <a:solidFill>
                <a:srgbClr val="ffffff"/>
              </a:solidFill>
              <a:uFill>
                <a:solidFill>
                  <a:srgbClr val="ffffff"/>
                </a:solidFill>
              </a:uFill>
              <a:latin typeface="Arial"/>
            </a:endParaRPr>
          </a:p>
        </p:txBody>
      </p:sp>
      <p:sp>
        <p:nvSpPr>
          <p:cNvPr id="5687" name="CustomShape 1783"/>
          <p:cNvSpPr/>
          <p:nvPr/>
        </p:nvSpPr>
        <p:spPr>
          <a:xfrm>
            <a:off x="5064120" y="1890720"/>
            <a:ext cx="352440" cy="217440"/>
          </a:xfrm>
          <a:prstGeom prst="ellipse">
            <a:avLst/>
          </a:prstGeom>
          <a:blipFill>
            <a:blip r:embed="rId7"/>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IP3</a:t>
            </a:r>
            <a:endParaRPr b="0" lang="pt-BR" sz="1800" spc="-1" strike="noStrike">
              <a:solidFill>
                <a:srgbClr val="ffffff"/>
              </a:solidFill>
              <a:uFill>
                <a:solidFill>
                  <a:srgbClr val="ffffff"/>
                </a:solidFill>
              </a:uFill>
              <a:latin typeface="Arial"/>
            </a:endParaRPr>
          </a:p>
        </p:txBody>
      </p:sp>
      <p:sp>
        <p:nvSpPr>
          <p:cNvPr id="5688" name="CustomShape 1784"/>
          <p:cNvSpPr/>
          <p:nvPr/>
        </p:nvSpPr>
        <p:spPr>
          <a:xfrm>
            <a:off x="2320920" y="6072120"/>
            <a:ext cx="492120" cy="303120"/>
          </a:xfrm>
          <a:prstGeom prst="ellipse">
            <a:avLst/>
          </a:prstGeom>
          <a:blipFill>
            <a:blip r:embed="rId8"/>
            <a:tile/>
          </a:blipFill>
          <a:ln w="9360">
            <a:solidFill>
              <a:srgbClr val="000000"/>
            </a:solidFill>
            <a:miter/>
          </a:ln>
        </p:spPr>
        <p:style>
          <a:lnRef idx="0"/>
          <a:fillRef idx="0"/>
          <a:effectRef idx="0"/>
          <a:fontRef idx="minor"/>
        </p:style>
        <p:txBody>
          <a:bodyPr wrap="none" lIns="66600" rIns="66600" tIns="33120" bIns="33120" anchor="ctr"/>
          <a:p>
            <a:pPr algn="ctr"/>
            <a:r>
              <a:rPr b="1" lang="en-US" sz="900" spc="-1" strike="noStrike">
                <a:solidFill>
                  <a:srgbClr val="ffffff"/>
                </a:solidFill>
                <a:uFill>
                  <a:solidFill>
                    <a:srgbClr val="ffffff"/>
                  </a:solidFill>
                </a:uFill>
                <a:latin typeface="Arial"/>
              </a:rPr>
              <a:t>cGMP</a:t>
            </a:r>
            <a:endParaRPr b="0" lang="pt-BR" sz="1800" spc="-1" strike="noStrike">
              <a:solidFill>
                <a:srgbClr val="ffffff"/>
              </a:solidFill>
              <a:uFill>
                <a:solidFill>
                  <a:srgbClr val="ffffff"/>
                </a:solidFill>
              </a:uFill>
              <a:latin typeface="Arial"/>
            </a:endParaRPr>
          </a:p>
        </p:txBody>
      </p:sp>
      <p:sp>
        <p:nvSpPr>
          <p:cNvPr id="5689" name="CustomShape 1785"/>
          <p:cNvSpPr/>
          <p:nvPr/>
        </p:nvSpPr>
        <p:spPr>
          <a:xfrm rot="17626800">
            <a:off x="7142760" y="4966560"/>
            <a:ext cx="604800" cy="48276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5690" name="CustomShape 1786"/>
          <p:cNvSpPr/>
          <p:nvPr/>
        </p:nvSpPr>
        <p:spPr>
          <a:xfrm rot="17047200">
            <a:off x="7526880" y="5050080"/>
            <a:ext cx="208440" cy="1206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91" name="CustomShape 1787"/>
          <p:cNvSpPr/>
          <p:nvPr/>
        </p:nvSpPr>
        <p:spPr>
          <a:xfrm rot="17626800">
            <a:off x="7235640" y="506448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5692" name="CustomShape 1788"/>
          <p:cNvSpPr/>
          <p:nvPr/>
        </p:nvSpPr>
        <p:spPr>
          <a:xfrm rot="327600">
            <a:off x="6656040" y="3413160"/>
            <a:ext cx="982800" cy="2970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5693" name="CustomShape 1789"/>
          <p:cNvSpPr/>
          <p:nvPr/>
        </p:nvSpPr>
        <p:spPr>
          <a:xfrm rot="21348000">
            <a:off x="7236000" y="3630240"/>
            <a:ext cx="338760" cy="74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94" name="CustomShape 1790"/>
          <p:cNvSpPr/>
          <p:nvPr/>
        </p:nvSpPr>
        <p:spPr>
          <a:xfrm rot="327600">
            <a:off x="6985440" y="350100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5695" name="CustomShape 1791"/>
          <p:cNvSpPr/>
          <p:nvPr/>
        </p:nvSpPr>
        <p:spPr>
          <a:xfrm rot="21570000">
            <a:off x="4924440" y="3385800"/>
            <a:ext cx="843120" cy="2538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aca0"/>
              </a:gs>
              <a:gs pos="100000">
                <a:srgbClr val="b7fffa"/>
              </a:gs>
            </a:gsLst>
            <a:lin ang="2700000"/>
          </a:gradFill>
          <a:ln w="9360">
            <a:solidFill>
              <a:srgbClr val="000000"/>
            </a:solidFill>
            <a:round/>
          </a:ln>
        </p:spPr>
        <p:style>
          <a:lnRef idx="0"/>
          <a:fillRef idx="0"/>
          <a:effectRef idx="0"/>
          <a:fontRef idx="minor"/>
        </p:style>
      </p:sp>
      <p:sp>
        <p:nvSpPr>
          <p:cNvPr id="5696" name="CustomShape 1792"/>
          <p:cNvSpPr/>
          <p:nvPr/>
        </p:nvSpPr>
        <p:spPr>
          <a:xfrm rot="20989800">
            <a:off x="5429880" y="3548160"/>
            <a:ext cx="290520" cy="633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697" name="CustomShape 1793"/>
          <p:cNvSpPr/>
          <p:nvPr/>
        </p:nvSpPr>
        <p:spPr>
          <a:xfrm rot="21570000">
            <a:off x="5159160" y="3439080"/>
            <a:ext cx="3686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sGC</a:t>
            </a:r>
            <a:endParaRPr b="0" lang="pt-BR" sz="1800" spc="-1" strike="noStrike">
              <a:solidFill>
                <a:srgbClr val="ffffff"/>
              </a:solidFill>
              <a:uFill>
                <a:solidFill>
                  <a:srgbClr val="ffffff"/>
                </a:solidFill>
              </a:uFill>
              <a:latin typeface="Arial"/>
            </a:endParaRPr>
          </a:p>
        </p:txBody>
      </p:sp>
      <p:sp>
        <p:nvSpPr>
          <p:cNvPr id="5698" name="CustomShape 1794"/>
          <p:cNvSpPr/>
          <p:nvPr/>
        </p:nvSpPr>
        <p:spPr>
          <a:xfrm rot="10822200">
            <a:off x="8070480" y="560880"/>
            <a:ext cx="205200" cy="17352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5699" name="CustomShape 1795"/>
          <p:cNvSpPr/>
          <p:nvPr/>
        </p:nvSpPr>
        <p:spPr>
          <a:xfrm rot="21227400">
            <a:off x="7701840" y="569160"/>
            <a:ext cx="387720" cy="30636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5700" name="CustomShape 1796"/>
          <p:cNvSpPr/>
          <p:nvPr/>
        </p:nvSpPr>
        <p:spPr>
          <a:xfrm rot="21227400">
            <a:off x="7822800" y="522720"/>
            <a:ext cx="387720" cy="306360"/>
          </a:xfrm>
          <a:custGeom>
            <a:avLst/>
            <a:gdLst/>
            <a:ahLst/>
            <a:rect l="l" t="t" r="r" b="b"/>
            <a:pathLst>
              <a:path w="576" h="459">
                <a:moveTo>
                  <a:pt x="20" y="0"/>
                </a:moveTo>
                <a:cubicBezTo>
                  <a:pt x="0" y="371"/>
                  <a:pt x="173" y="431"/>
                  <a:pt x="225" y="439"/>
                </a:cubicBezTo>
                <a:cubicBezTo>
                  <a:pt x="576" y="459"/>
                  <a:pt x="378" y="91"/>
                  <a:pt x="401" y="10"/>
                </a:cubicBezTo>
              </a:path>
            </a:pathLst>
          </a:custGeom>
          <a:noFill/>
          <a:ln w="28440">
            <a:solidFill>
              <a:srgbClr val="d59e45"/>
            </a:solidFill>
            <a:round/>
          </a:ln>
        </p:spPr>
        <p:style>
          <a:lnRef idx="0"/>
          <a:fillRef idx="0"/>
          <a:effectRef idx="0"/>
          <a:fontRef idx="minor"/>
        </p:style>
      </p:sp>
      <p:sp>
        <p:nvSpPr>
          <p:cNvPr id="5701" name="CustomShape 1797"/>
          <p:cNvSpPr/>
          <p:nvPr/>
        </p:nvSpPr>
        <p:spPr>
          <a:xfrm rot="21227400">
            <a:off x="7545960" y="682920"/>
            <a:ext cx="204840" cy="174240"/>
          </a:xfrm>
          <a:custGeom>
            <a:avLst/>
            <a:gdLst/>
            <a:ahLst/>
            <a:rect l="l" t="t" r="r" b="b"/>
            <a:pathLst>
              <a:path w="304" h="261">
                <a:moveTo>
                  <a:pt x="36" y="0"/>
                </a:moveTo>
                <a:cubicBezTo>
                  <a:pt x="55" y="42"/>
                  <a:pt x="0" y="245"/>
                  <a:pt x="152" y="253"/>
                </a:cubicBezTo>
                <a:cubicBezTo>
                  <a:pt x="304" y="261"/>
                  <a:pt x="258" y="105"/>
                  <a:pt x="286" y="67"/>
                </a:cubicBezTo>
              </a:path>
            </a:pathLst>
          </a:custGeom>
          <a:noFill/>
          <a:ln w="28440">
            <a:solidFill>
              <a:srgbClr val="d59e45"/>
            </a:solidFill>
            <a:round/>
          </a:ln>
        </p:spPr>
        <p:style>
          <a:lnRef idx="0"/>
          <a:fillRef idx="0"/>
          <a:effectRef idx="0"/>
          <a:fontRef idx="minor"/>
        </p:style>
      </p:sp>
      <p:sp>
        <p:nvSpPr>
          <p:cNvPr id="5702" name="CustomShape 1798"/>
          <p:cNvSpPr/>
          <p:nvPr/>
        </p:nvSpPr>
        <p:spPr>
          <a:xfrm rot="21227400">
            <a:off x="7368480" y="670680"/>
            <a:ext cx="151920" cy="195840"/>
          </a:xfrm>
          <a:custGeom>
            <a:avLst/>
            <a:gdLst/>
            <a:ahLst/>
            <a:rect l="l" t="t" r="r" b="b"/>
            <a:pathLst>
              <a:path w="225" h="294">
                <a:moveTo>
                  <a:pt x="0" y="0"/>
                </a:moveTo>
                <a:cubicBezTo>
                  <a:pt x="8" y="45"/>
                  <a:pt x="11" y="252"/>
                  <a:pt x="49" y="273"/>
                </a:cubicBezTo>
                <a:cubicBezTo>
                  <a:pt x="87" y="294"/>
                  <a:pt x="188" y="157"/>
                  <a:pt x="225" y="127"/>
                </a:cubicBezTo>
              </a:path>
            </a:pathLst>
          </a:custGeom>
          <a:noFill/>
          <a:ln w="28440">
            <a:solidFill>
              <a:srgbClr val="d59e45"/>
            </a:solidFill>
            <a:round/>
          </a:ln>
        </p:spPr>
        <p:style>
          <a:lnRef idx="0"/>
          <a:fillRef idx="0"/>
          <a:effectRef idx="0"/>
          <a:fontRef idx="minor"/>
        </p:style>
      </p:sp>
      <p:sp>
        <p:nvSpPr>
          <p:cNvPr id="5703" name="CustomShape 1799"/>
          <p:cNvSpPr/>
          <p:nvPr/>
        </p:nvSpPr>
        <p:spPr>
          <a:xfrm rot="21227400">
            <a:off x="7899480" y="147240"/>
            <a:ext cx="191520" cy="443520"/>
          </a:xfrm>
          <a:prstGeom prst="can">
            <a:avLst>
              <a:gd name="adj" fmla="val 3229"/>
            </a:avLst>
          </a:prstGeom>
          <a:gradFill>
            <a:gsLst>
              <a:gs pos="0">
                <a:srgbClr val="253200"/>
              </a:gs>
              <a:gs pos="50000">
                <a:srgbClr val="99cc00"/>
              </a:gs>
              <a:gs pos="100000">
                <a:srgbClr val="253200"/>
              </a:gs>
            </a:gsLst>
            <a:lin ang="0"/>
          </a:gradFill>
          <a:ln>
            <a:noFill/>
          </a:ln>
        </p:spPr>
        <p:style>
          <a:lnRef idx="0"/>
          <a:fillRef idx="0"/>
          <a:effectRef idx="0"/>
          <a:fontRef idx="minor"/>
        </p:style>
      </p:sp>
      <p:sp>
        <p:nvSpPr>
          <p:cNvPr id="5704" name="CustomShape 1800"/>
          <p:cNvSpPr/>
          <p:nvPr/>
        </p:nvSpPr>
        <p:spPr>
          <a:xfrm rot="21227400">
            <a:off x="7468200" y="193680"/>
            <a:ext cx="190800" cy="442800"/>
          </a:xfrm>
          <a:prstGeom prst="can">
            <a:avLst>
              <a:gd name="adj" fmla="val 2345"/>
            </a:avLst>
          </a:prstGeom>
          <a:gradFill>
            <a:gsLst>
              <a:gs pos="0">
                <a:srgbClr val="013a13"/>
              </a:gs>
              <a:gs pos="50000">
                <a:srgbClr val="05ed4d"/>
              </a:gs>
              <a:gs pos="100000">
                <a:srgbClr val="013a13"/>
              </a:gs>
            </a:gsLst>
            <a:lin ang="0"/>
          </a:gradFill>
          <a:ln>
            <a:noFill/>
          </a:ln>
        </p:spPr>
        <p:style>
          <a:lnRef idx="0"/>
          <a:fillRef idx="0"/>
          <a:effectRef idx="0"/>
          <a:fontRef idx="minor"/>
        </p:style>
      </p:sp>
      <p:sp>
        <p:nvSpPr>
          <p:cNvPr id="5705" name="CustomShape 1801"/>
          <p:cNvSpPr/>
          <p:nvPr/>
        </p:nvSpPr>
        <p:spPr>
          <a:xfrm rot="21227400">
            <a:off x="7689600" y="163440"/>
            <a:ext cx="190440" cy="443160"/>
          </a:xfrm>
          <a:prstGeom prst="can">
            <a:avLst>
              <a:gd name="adj" fmla="val 2988"/>
            </a:avLst>
          </a:prstGeom>
          <a:gradFill>
            <a:gsLst>
              <a:gs pos="0">
                <a:srgbClr val="3b0000"/>
              </a:gs>
              <a:gs pos="50000">
                <a:srgbClr val="f20000"/>
              </a:gs>
              <a:gs pos="100000">
                <a:srgbClr val="3b0000"/>
              </a:gs>
            </a:gsLst>
            <a:lin ang="0"/>
          </a:gradFill>
          <a:ln>
            <a:noFill/>
          </a:ln>
        </p:spPr>
        <p:style>
          <a:lnRef idx="0"/>
          <a:fillRef idx="0"/>
          <a:effectRef idx="0"/>
          <a:fontRef idx="minor"/>
        </p:style>
      </p:sp>
      <p:sp>
        <p:nvSpPr>
          <p:cNvPr id="5706" name="CustomShape 1802"/>
          <p:cNvSpPr/>
          <p:nvPr/>
        </p:nvSpPr>
        <p:spPr>
          <a:xfrm rot="21227400">
            <a:off x="7257600" y="262440"/>
            <a:ext cx="190440" cy="443520"/>
          </a:xfrm>
          <a:prstGeom prst="can">
            <a:avLst>
              <a:gd name="adj" fmla="val 2568"/>
            </a:avLst>
          </a:prstGeom>
          <a:gradFill>
            <a:gsLst>
              <a:gs pos="0">
                <a:srgbClr val="35132b"/>
              </a:gs>
              <a:gs pos="50000">
                <a:srgbClr val="da4eb2"/>
              </a:gs>
              <a:gs pos="100000">
                <a:srgbClr val="35132b"/>
              </a:gs>
            </a:gsLst>
            <a:lin ang="0"/>
          </a:gradFill>
          <a:ln>
            <a:noFill/>
          </a:ln>
        </p:spPr>
        <p:style>
          <a:lnRef idx="0"/>
          <a:fillRef idx="0"/>
          <a:effectRef idx="0"/>
          <a:fontRef idx="minor"/>
        </p:style>
      </p:sp>
      <p:sp>
        <p:nvSpPr>
          <p:cNvPr id="5707" name="CustomShape 1803"/>
          <p:cNvSpPr/>
          <p:nvPr/>
        </p:nvSpPr>
        <p:spPr>
          <a:xfrm rot="21227400">
            <a:off x="7409880" y="335160"/>
            <a:ext cx="190800" cy="441720"/>
          </a:xfrm>
          <a:prstGeom prst="can">
            <a:avLst>
              <a:gd name="adj" fmla="val 2576"/>
            </a:avLst>
          </a:prstGeom>
          <a:gradFill>
            <a:gsLst>
              <a:gs pos="0">
                <a:srgbClr val="525252"/>
              </a:gs>
              <a:gs pos="50000">
                <a:srgbClr val="808080"/>
              </a:gs>
              <a:gs pos="100000">
                <a:srgbClr val="525252"/>
              </a:gs>
            </a:gsLst>
            <a:lin ang="0"/>
          </a:gradFill>
          <a:ln>
            <a:noFill/>
          </a:ln>
        </p:spPr>
        <p:style>
          <a:lnRef idx="0"/>
          <a:fillRef idx="0"/>
          <a:effectRef idx="0"/>
          <a:fontRef idx="minor"/>
        </p:style>
      </p:sp>
      <p:sp>
        <p:nvSpPr>
          <p:cNvPr id="5708" name="CustomShape 1804"/>
          <p:cNvSpPr/>
          <p:nvPr/>
        </p:nvSpPr>
        <p:spPr>
          <a:xfrm rot="21227400">
            <a:off x="7626240" y="308520"/>
            <a:ext cx="191520" cy="443520"/>
          </a:xfrm>
          <a:prstGeom prst="can">
            <a:avLst>
              <a:gd name="adj" fmla="val 2568"/>
            </a:avLst>
          </a:prstGeom>
          <a:gradFill>
            <a:gsLst>
              <a:gs pos="0">
                <a:srgbClr val="696c00"/>
              </a:gs>
              <a:gs pos="50000">
                <a:srgbClr val="cbd000"/>
              </a:gs>
              <a:gs pos="100000">
                <a:srgbClr val="696c00"/>
              </a:gs>
            </a:gsLst>
            <a:lin ang="0"/>
          </a:gradFill>
          <a:ln>
            <a:noFill/>
          </a:ln>
        </p:spPr>
        <p:style>
          <a:lnRef idx="0"/>
          <a:fillRef idx="0"/>
          <a:effectRef idx="0"/>
          <a:fontRef idx="minor"/>
        </p:style>
      </p:sp>
      <p:sp>
        <p:nvSpPr>
          <p:cNvPr id="5709" name="CustomShape 1805"/>
          <p:cNvSpPr/>
          <p:nvPr/>
        </p:nvSpPr>
        <p:spPr>
          <a:xfrm rot="21227400">
            <a:off x="7470000" y="245160"/>
            <a:ext cx="223920" cy="123480"/>
          </a:xfrm>
          <a:custGeom>
            <a:avLst/>
            <a:gdLst/>
            <a:ahLst/>
            <a:rect l="l" t="t" r="r" b="b"/>
            <a:pathLst>
              <a:path w="207" h="159">
                <a:moveTo>
                  <a:pt x="207" y="137"/>
                </a:moveTo>
                <a:cubicBezTo>
                  <a:pt x="190" y="115"/>
                  <a:pt x="141" y="0"/>
                  <a:pt x="107" y="3"/>
                </a:cubicBezTo>
                <a:cubicBezTo>
                  <a:pt x="15" y="32"/>
                  <a:pt x="22" y="127"/>
                  <a:pt x="0" y="159"/>
                </a:cubicBezTo>
              </a:path>
            </a:pathLst>
          </a:custGeom>
          <a:noFill/>
          <a:ln>
            <a:noFill/>
          </a:ln>
        </p:spPr>
        <p:style>
          <a:lnRef idx="0"/>
          <a:fillRef idx="0"/>
          <a:effectRef idx="0"/>
          <a:fontRef idx="minor"/>
        </p:style>
      </p:sp>
      <p:sp>
        <p:nvSpPr>
          <p:cNvPr id="5710" name="CustomShape 1806"/>
          <p:cNvSpPr/>
          <p:nvPr/>
        </p:nvSpPr>
        <p:spPr>
          <a:xfrm rot="21227400">
            <a:off x="7117560" y="138240"/>
            <a:ext cx="205200" cy="174960"/>
          </a:xfrm>
          <a:custGeom>
            <a:avLst/>
            <a:gdLst/>
            <a:ahLst/>
            <a:rect l="l" t="t" r="r" b="b"/>
            <a:pathLst>
              <a:path w="303" h="261">
                <a:moveTo>
                  <a:pt x="303" y="261"/>
                </a:moveTo>
                <a:cubicBezTo>
                  <a:pt x="288" y="224"/>
                  <a:pt x="265" y="74"/>
                  <a:pt x="215" y="37"/>
                </a:cubicBezTo>
                <a:cubicBezTo>
                  <a:pt x="165" y="0"/>
                  <a:pt x="45" y="37"/>
                  <a:pt x="0" y="37"/>
                </a:cubicBezTo>
              </a:path>
            </a:pathLst>
          </a:custGeom>
          <a:noFill/>
          <a:ln w="28440">
            <a:solidFill>
              <a:srgbClr val="d59e45"/>
            </a:solidFill>
            <a:round/>
          </a:ln>
        </p:spPr>
        <p:style>
          <a:lnRef idx="0"/>
          <a:fillRef idx="0"/>
          <a:effectRef idx="0"/>
          <a:fontRef idx="minor"/>
        </p:style>
      </p:sp>
      <p:sp>
        <p:nvSpPr>
          <p:cNvPr id="5711" name="CustomShape 1807"/>
          <p:cNvSpPr/>
          <p:nvPr/>
        </p:nvSpPr>
        <p:spPr>
          <a:xfrm rot="5028000">
            <a:off x="7324920" y="513720"/>
            <a:ext cx="362520" cy="142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12" name="CustomShape 1808"/>
          <p:cNvSpPr/>
          <p:nvPr/>
        </p:nvSpPr>
        <p:spPr>
          <a:xfrm rot="5028000">
            <a:off x="7522920" y="502200"/>
            <a:ext cx="394920" cy="142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13" name="CustomShape 1809"/>
          <p:cNvSpPr/>
          <p:nvPr/>
        </p:nvSpPr>
        <p:spPr>
          <a:xfrm rot="5028000">
            <a:off x="7152840" y="457920"/>
            <a:ext cx="394200" cy="142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14" name="CustomShape 1810"/>
          <p:cNvSpPr/>
          <p:nvPr/>
        </p:nvSpPr>
        <p:spPr>
          <a:xfrm rot="5028000">
            <a:off x="7833600" y="351720"/>
            <a:ext cx="395280" cy="14256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15" name="CustomShape 1811"/>
          <p:cNvSpPr/>
          <p:nvPr/>
        </p:nvSpPr>
        <p:spPr>
          <a:xfrm rot="21227400">
            <a:off x="7866000" y="269280"/>
            <a:ext cx="190800" cy="443520"/>
          </a:xfrm>
          <a:prstGeom prst="can">
            <a:avLst>
              <a:gd name="adj" fmla="val 2794"/>
            </a:avLst>
          </a:prstGeom>
          <a:gradFill>
            <a:gsLst>
              <a:gs pos="0">
                <a:srgbClr val="2373a9"/>
              </a:gs>
              <a:gs pos="50000">
                <a:srgbClr val="37aeff"/>
              </a:gs>
              <a:gs pos="100000">
                <a:srgbClr val="2373a9"/>
              </a:gs>
            </a:gsLst>
            <a:lin ang="0"/>
          </a:gradFill>
          <a:ln>
            <a:noFill/>
          </a:ln>
        </p:spPr>
        <p:style>
          <a:lnRef idx="0"/>
          <a:fillRef idx="0"/>
          <a:effectRef idx="0"/>
          <a:fontRef idx="minor"/>
        </p:style>
      </p:sp>
      <p:sp>
        <p:nvSpPr>
          <p:cNvPr id="5716" name="CustomShape 1812"/>
          <p:cNvSpPr/>
          <p:nvPr/>
        </p:nvSpPr>
        <p:spPr>
          <a:xfrm rot="21227400">
            <a:off x="7525440" y="100080"/>
            <a:ext cx="455760" cy="110520"/>
          </a:xfrm>
          <a:custGeom>
            <a:avLst/>
            <a:gdLst/>
            <a:ahLst/>
            <a:rect l="l" t="t" r="r" b="b"/>
            <a:pathLst>
              <a:path w="421" h="142">
                <a:moveTo>
                  <a:pt x="421" y="142"/>
                </a:moveTo>
                <a:cubicBezTo>
                  <a:pt x="386" y="117"/>
                  <a:pt x="279" y="3"/>
                  <a:pt x="209" y="0"/>
                </a:cubicBezTo>
                <a:cubicBezTo>
                  <a:pt x="84" y="2"/>
                  <a:pt x="44" y="99"/>
                  <a:pt x="0" y="125"/>
                </a:cubicBezTo>
              </a:path>
            </a:pathLst>
          </a:custGeom>
          <a:noFill/>
          <a:ln w="28440">
            <a:solidFill>
              <a:srgbClr val="d59e45"/>
            </a:solidFill>
            <a:round/>
          </a:ln>
        </p:spPr>
        <p:style>
          <a:lnRef idx="0"/>
          <a:fillRef idx="0"/>
          <a:effectRef idx="0"/>
          <a:fontRef idx="minor"/>
        </p:style>
      </p:sp>
      <p:sp>
        <p:nvSpPr>
          <p:cNvPr id="5717" name="CustomShape 1813"/>
          <p:cNvSpPr/>
          <p:nvPr/>
        </p:nvSpPr>
        <p:spPr>
          <a:xfrm rot="21227400">
            <a:off x="7769880" y="127800"/>
            <a:ext cx="161640" cy="174960"/>
          </a:xfrm>
          <a:custGeom>
            <a:avLst/>
            <a:gdLst/>
            <a:ahLst/>
            <a:rect l="l" t="t" r="r" b="b"/>
            <a:pathLst>
              <a:path w="150" h="226">
                <a:moveTo>
                  <a:pt x="150" y="226"/>
                </a:moveTo>
                <a:cubicBezTo>
                  <a:pt x="144" y="203"/>
                  <a:pt x="136" y="118"/>
                  <a:pt x="111" y="93"/>
                </a:cubicBezTo>
                <a:cubicBezTo>
                  <a:pt x="50" y="0"/>
                  <a:pt x="23" y="80"/>
                  <a:pt x="0" y="76"/>
                </a:cubicBezTo>
              </a:path>
            </a:pathLst>
          </a:custGeom>
          <a:noFill/>
          <a:ln w="28440">
            <a:solidFill>
              <a:srgbClr val="d59e45"/>
            </a:solidFill>
            <a:round/>
          </a:ln>
        </p:spPr>
        <p:style>
          <a:lnRef idx="0"/>
          <a:fillRef idx="0"/>
          <a:effectRef idx="0"/>
          <a:fontRef idx="minor"/>
        </p:style>
      </p:sp>
      <p:sp>
        <p:nvSpPr>
          <p:cNvPr id="5718" name="CustomShape 1814"/>
          <p:cNvSpPr/>
          <p:nvPr/>
        </p:nvSpPr>
        <p:spPr>
          <a:xfrm rot="5028000">
            <a:off x="7765200" y="442800"/>
            <a:ext cx="394560" cy="1429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19" name="CustomShape 1815"/>
          <p:cNvSpPr/>
          <p:nvPr/>
        </p:nvSpPr>
        <p:spPr>
          <a:xfrm rot="5028000">
            <a:off x="7627320" y="361440"/>
            <a:ext cx="395280" cy="1108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20" name="CustomShape 1816"/>
          <p:cNvSpPr/>
          <p:nvPr/>
        </p:nvSpPr>
        <p:spPr>
          <a:xfrm rot="21227400">
            <a:off x="7313400" y="392760"/>
            <a:ext cx="7570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GPCR</a:t>
            </a:r>
            <a:endParaRPr b="0" lang="pt-BR" sz="1800" spc="-1" strike="noStrike">
              <a:solidFill>
                <a:srgbClr val="ffffff"/>
              </a:solidFill>
              <a:uFill>
                <a:solidFill>
                  <a:srgbClr val="ffffff"/>
                </a:solidFill>
              </a:uFill>
              <a:latin typeface="Arial"/>
            </a:endParaRPr>
          </a:p>
        </p:txBody>
      </p:sp>
      <p:sp>
        <p:nvSpPr>
          <p:cNvPr id="5721" name="CustomShape 1817"/>
          <p:cNvSpPr/>
          <p:nvPr/>
        </p:nvSpPr>
        <p:spPr>
          <a:xfrm rot="21227400">
            <a:off x="7271640" y="99720"/>
            <a:ext cx="272520" cy="127080"/>
          </a:xfrm>
          <a:custGeom>
            <a:avLst/>
            <a:gdLst/>
            <a:ahLst/>
            <a:rect l="l" t="t" r="r" b="b"/>
            <a:pathLst>
              <a:path w="196" h="148">
                <a:moveTo>
                  <a:pt x="196" y="142"/>
                </a:moveTo>
                <a:cubicBezTo>
                  <a:pt x="190" y="92"/>
                  <a:pt x="196" y="48"/>
                  <a:pt x="128" y="24"/>
                </a:cubicBezTo>
                <a:cubicBezTo>
                  <a:pt x="60" y="0"/>
                  <a:pt x="0" y="102"/>
                  <a:pt x="0" y="148"/>
                </a:cubicBezTo>
              </a:path>
            </a:pathLst>
          </a:custGeom>
          <a:noFill/>
          <a:ln w="28440">
            <a:solidFill>
              <a:srgbClr val="d59e45"/>
            </a:solidFill>
            <a:round/>
          </a:ln>
        </p:spPr>
        <p:style>
          <a:lnRef idx="0"/>
          <a:fillRef idx="0"/>
          <a:effectRef idx="0"/>
          <a:fontRef idx="minor"/>
        </p:style>
      </p:sp>
      <p:sp>
        <p:nvSpPr>
          <p:cNvPr id="5722" name="CustomShape 1818"/>
          <p:cNvSpPr/>
          <p:nvPr/>
        </p:nvSpPr>
        <p:spPr>
          <a:xfrm rot="630000">
            <a:off x="156240" y="4990680"/>
            <a:ext cx="844920" cy="2556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a6a00"/>
              </a:gs>
              <a:gs pos="100000">
                <a:srgbClr val="ffcaa3"/>
              </a:gs>
            </a:gsLst>
            <a:lin ang="5400000"/>
          </a:gradFill>
          <a:ln w="9360">
            <a:solidFill>
              <a:srgbClr val="000000"/>
            </a:solidFill>
            <a:round/>
          </a:ln>
        </p:spPr>
        <p:style>
          <a:lnRef idx="0"/>
          <a:fillRef idx="0"/>
          <a:effectRef idx="0"/>
          <a:fontRef idx="minor"/>
        </p:style>
      </p:sp>
      <p:sp>
        <p:nvSpPr>
          <p:cNvPr id="5723" name="CustomShape 1819"/>
          <p:cNvSpPr/>
          <p:nvPr/>
        </p:nvSpPr>
        <p:spPr>
          <a:xfrm rot="50400">
            <a:off x="646200" y="5196600"/>
            <a:ext cx="29124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24" name="CustomShape 1820"/>
          <p:cNvSpPr/>
          <p:nvPr/>
        </p:nvSpPr>
        <p:spPr>
          <a:xfrm rot="630000">
            <a:off x="49680" y="5029200"/>
            <a:ext cx="9889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Caspase8</a:t>
            </a:r>
            <a:endParaRPr b="0" lang="pt-BR" sz="1800" spc="-1" strike="noStrike">
              <a:solidFill>
                <a:srgbClr val="ffffff"/>
              </a:solidFill>
              <a:uFill>
                <a:solidFill>
                  <a:srgbClr val="ffffff"/>
                </a:solidFill>
              </a:uFill>
              <a:latin typeface="Arial"/>
            </a:endParaRPr>
          </a:p>
        </p:txBody>
      </p:sp>
      <p:sp>
        <p:nvSpPr>
          <p:cNvPr id="5725" name="CustomShape 1821"/>
          <p:cNvSpPr/>
          <p:nvPr/>
        </p:nvSpPr>
        <p:spPr>
          <a:xfrm rot="630000">
            <a:off x="490320" y="5162040"/>
            <a:ext cx="843840" cy="2556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a6a00"/>
              </a:gs>
              <a:gs pos="100000">
                <a:srgbClr val="ffcaa3"/>
              </a:gs>
            </a:gsLst>
            <a:lin ang="5400000"/>
          </a:gradFill>
          <a:ln w="9360">
            <a:solidFill>
              <a:srgbClr val="000000"/>
            </a:solidFill>
            <a:round/>
          </a:ln>
        </p:spPr>
        <p:style>
          <a:lnRef idx="0"/>
          <a:fillRef idx="0"/>
          <a:effectRef idx="0"/>
          <a:fontRef idx="minor"/>
        </p:style>
      </p:sp>
      <p:sp>
        <p:nvSpPr>
          <p:cNvPr id="5726" name="CustomShape 1822"/>
          <p:cNvSpPr/>
          <p:nvPr/>
        </p:nvSpPr>
        <p:spPr>
          <a:xfrm rot="50400">
            <a:off x="979560" y="5367960"/>
            <a:ext cx="29088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27" name="CustomShape 1823"/>
          <p:cNvSpPr/>
          <p:nvPr/>
        </p:nvSpPr>
        <p:spPr>
          <a:xfrm rot="630000">
            <a:off x="398520" y="5229000"/>
            <a:ext cx="990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Caspase3</a:t>
            </a:r>
            <a:endParaRPr b="0" lang="pt-BR" sz="1800" spc="-1" strike="noStrike">
              <a:solidFill>
                <a:srgbClr val="ffffff"/>
              </a:solidFill>
              <a:uFill>
                <a:solidFill>
                  <a:srgbClr val="ffffff"/>
                </a:solidFill>
              </a:uFill>
              <a:latin typeface="Arial"/>
            </a:endParaRPr>
          </a:p>
        </p:txBody>
      </p:sp>
      <p:sp>
        <p:nvSpPr>
          <p:cNvPr id="5728" name="CustomShape 1824"/>
          <p:cNvSpPr/>
          <p:nvPr/>
        </p:nvSpPr>
        <p:spPr>
          <a:xfrm rot="530400">
            <a:off x="5121360" y="3884760"/>
            <a:ext cx="633240" cy="2444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6ff00"/>
              </a:gs>
              <a:gs pos="100000">
                <a:srgbClr val="fdff9b"/>
              </a:gs>
            </a:gsLst>
            <a:lin ang="5730000"/>
          </a:gradFill>
          <a:ln>
            <a:noFill/>
          </a:ln>
        </p:spPr>
        <p:style>
          <a:lnRef idx="0"/>
          <a:fillRef idx="0"/>
          <a:effectRef idx="0"/>
          <a:fontRef idx="minor"/>
        </p:style>
      </p:sp>
      <p:sp>
        <p:nvSpPr>
          <p:cNvPr id="5729" name="CustomShape 1825"/>
          <p:cNvSpPr/>
          <p:nvPr/>
        </p:nvSpPr>
        <p:spPr>
          <a:xfrm rot="31200">
            <a:off x="5361840" y="4002120"/>
            <a:ext cx="360720" cy="1134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30" name="CustomShape 1826"/>
          <p:cNvSpPr/>
          <p:nvPr/>
        </p:nvSpPr>
        <p:spPr>
          <a:xfrm>
            <a:off x="5032440" y="3921480"/>
            <a:ext cx="8064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HSP90</a:t>
            </a:r>
            <a:endParaRPr b="0" lang="pt-BR" sz="1800" spc="-1" strike="noStrike">
              <a:solidFill>
                <a:srgbClr val="ffffff"/>
              </a:solidFill>
              <a:uFill>
                <a:solidFill>
                  <a:srgbClr val="ffffff"/>
                </a:solidFill>
              </a:uFill>
              <a:latin typeface="Arial"/>
            </a:endParaRPr>
          </a:p>
        </p:txBody>
      </p:sp>
      <p:sp>
        <p:nvSpPr>
          <p:cNvPr id="5731" name="CustomShape 1827"/>
          <p:cNvSpPr/>
          <p:nvPr/>
        </p:nvSpPr>
        <p:spPr>
          <a:xfrm rot="1317600">
            <a:off x="6589800" y="4811760"/>
            <a:ext cx="633240" cy="2458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6ff00"/>
              </a:gs>
              <a:gs pos="100000">
                <a:srgbClr val="fdff9b"/>
              </a:gs>
            </a:gsLst>
            <a:lin ang="5730000"/>
          </a:gradFill>
          <a:ln>
            <a:noFill/>
          </a:ln>
        </p:spPr>
        <p:style>
          <a:lnRef idx="0"/>
          <a:fillRef idx="0"/>
          <a:effectRef idx="0"/>
          <a:fontRef idx="minor"/>
        </p:style>
      </p:sp>
      <p:sp>
        <p:nvSpPr>
          <p:cNvPr id="5732" name="CustomShape 1828"/>
          <p:cNvSpPr/>
          <p:nvPr/>
        </p:nvSpPr>
        <p:spPr>
          <a:xfrm rot="818400">
            <a:off x="6815520" y="4951800"/>
            <a:ext cx="360720" cy="1141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33" name="CustomShape 1829"/>
          <p:cNvSpPr/>
          <p:nvPr/>
        </p:nvSpPr>
        <p:spPr>
          <a:xfrm rot="787200">
            <a:off x="6574320" y="4858200"/>
            <a:ext cx="693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HSP90</a:t>
            </a:r>
            <a:endParaRPr b="0" lang="pt-BR" sz="1800" spc="-1" strike="noStrike">
              <a:solidFill>
                <a:srgbClr val="ffffff"/>
              </a:solidFill>
              <a:uFill>
                <a:solidFill>
                  <a:srgbClr val="ffffff"/>
                </a:solidFill>
              </a:uFill>
              <a:latin typeface="Arial"/>
            </a:endParaRPr>
          </a:p>
        </p:txBody>
      </p:sp>
      <p:sp>
        <p:nvSpPr>
          <p:cNvPr id="5734" name="CustomShape 1830"/>
          <p:cNvSpPr/>
          <p:nvPr/>
        </p:nvSpPr>
        <p:spPr>
          <a:xfrm rot="1317600">
            <a:off x="6620760" y="4995720"/>
            <a:ext cx="633240" cy="2462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6ff00"/>
              </a:gs>
              <a:gs pos="100000">
                <a:srgbClr val="fdff9b"/>
              </a:gs>
            </a:gsLst>
            <a:lin ang="5730000"/>
          </a:gradFill>
          <a:ln>
            <a:noFill/>
          </a:ln>
        </p:spPr>
        <p:style>
          <a:lnRef idx="0"/>
          <a:fillRef idx="0"/>
          <a:effectRef idx="0"/>
          <a:fontRef idx="minor"/>
        </p:style>
      </p:sp>
      <p:sp>
        <p:nvSpPr>
          <p:cNvPr id="5735" name="CustomShape 1831"/>
          <p:cNvSpPr/>
          <p:nvPr/>
        </p:nvSpPr>
        <p:spPr>
          <a:xfrm rot="818400">
            <a:off x="6846120" y="5135760"/>
            <a:ext cx="360720" cy="1141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36" name="CustomShape 1832"/>
          <p:cNvSpPr/>
          <p:nvPr/>
        </p:nvSpPr>
        <p:spPr>
          <a:xfrm rot="787200">
            <a:off x="6570000" y="5044680"/>
            <a:ext cx="7333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HSP70</a:t>
            </a:r>
            <a:endParaRPr b="0" lang="pt-BR" sz="1800" spc="-1" strike="noStrike">
              <a:solidFill>
                <a:srgbClr val="ffffff"/>
              </a:solidFill>
              <a:uFill>
                <a:solidFill>
                  <a:srgbClr val="ffffff"/>
                </a:solidFill>
              </a:uFill>
              <a:latin typeface="Arial"/>
            </a:endParaRPr>
          </a:p>
        </p:txBody>
      </p:sp>
      <p:sp>
        <p:nvSpPr>
          <p:cNvPr id="5737" name="CustomShape 1833"/>
          <p:cNvSpPr/>
          <p:nvPr/>
        </p:nvSpPr>
        <p:spPr>
          <a:xfrm rot="590400">
            <a:off x="6611760" y="4642920"/>
            <a:ext cx="704880" cy="26352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00ffea"/>
              </a:gs>
              <a:gs pos="100000">
                <a:srgbClr val="00c8ba"/>
              </a:gs>
            </a:gsLst>
            <a:lin ang="2700000"/>
          </a:gradFill>
          <a:ln w="9360">
            <a:solidFill>
              <a:srgbClr val="000000"/>
            </a:solidFill>
            <a:round/>
          </a:ln>
        </p:spPr>
        <p:style>
          <a:lnRef idx="0"/>
          <a:fillRef idx="0"/>
          <a:effectRef idx="0"/>
          <a:fontRef idx="minor"/>
        </p:style>
      </p:sp>
      <p:sp>
        <p:nvSpPr>
          <p:cNvPr id="5738" name="CustomShape 1834"/>
          <p:cNvSpPr/>
          <p:nvPr/>
        </p:nvSpPr>
        <p:spPr>
          <a:xfrm rot="1147800">
            <a:off x="6991560" y="4835160"/>
            <a:ext cx="200880" cy="55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39" name="CustomShape 1835"/>
          <p:cNvSpPr/>
          <p:nvPr/>
        </p:nvSpPr>
        <p:spPr>
          <a:xfrm rot="590400">
            <a:off x="6761880" y="4686120"/>
            <a:ext cx="4068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CHIP</a:t>
            </a:r>
            <a:endParaRPr b="0" lang="pt-BR" sz="1800" spc="-1" strike="noStrike">
              <a:solidFill>
                <a:srgbClr val="ffffff"/>
              </a:solidFill>
              <a:uFill>
                <a:solidFill>
                  <a:srgbClr val="ffffff"/>
                </a:solidFill>
              </a:uFill>
              <a:latin typeface="Arial"/>
            </a:endParaRPr>
          </a:p>
        </p:txBody>
      </p:sp>
      <p:sp>
        <p:nvSpPr>
          <p:cNvPr id="5740" name="CustomShape 1836"/>
          <p:cNvSpPr/>
          <p:nvPr/>
        </p:nvSpPr>
        <p:spPr>
          <a:xfrm rot="16182600">
            <a:off x="7560000" y="784440"/>
            <a:ext cx="331560" cy="33768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ff00"/>
              </a:gs>
              <a:gs pos="100000">
                <a:srgbClr val="85ff85"/>
              </a:gs>
            </a:gsLst>
            <a:lin ang="5730000"/>
          </a:gradFill>
          <a:ln>
            <a:noFill/>
          </a:ln>
        </p:spPr>
        <p:style>
          <a:lnRef idx="0"/>
          <a:fillRef idx="0"/>
          <a:effectRef idx="0"/>
          <a:fontRef idx="minor"/>
        </p:style>
      </p:sp>
      <p:sp>
        <p:nvSpPr>
          <p:cNvPr id="5741" name="CustomShape 1837"/>
          <p:cNvSpPr/>
          <p:nvPr/>
        </p:nvSpPr>
        <p:spPr>
          <a:xfrm rot="15683400">
            <a:off x="7688880" y="813240"/>
            <a:ext cx="188640" cy="1566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42" name="CustomShape 1838"/>
          <p:cNvSpPr/>
          <p:nvPr/>
        </p:nvSpPr>
        <p:spPr>
          <a:xfrm rot="21091800">
            <a:off x="7491600" y="856440"/>
            <a:ext cx="5223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r>
              <a:rPr b="1" lang="en-US" sz="900" spc="-1" strike="noStrike">
                <a:solidFill>
                  <a:srgbClr val="ffffff"/>
                </a:solidFill>
                <a:uFill>
                  <a:solidFill>
                    <a:srgbClr val="ffffff"/>
                  </a:solidFill>
                </a:uFill>
                <a:latin typeface="Arial"/>
              </a:rPr>
              <a:t>G</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5743" name="CustomShape 1839"/>
          <p:cNvSpPr/>
          <p:nvPr/>
        </p:nvSpPr>
        <p:spPr>
          <a:xfrm rot="16214400">
            <a:off x="7823520" y="695160"/>
            <a:ext cx="341280" cy="34920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5744" name="CustomShape 1840"/>
          <p:cNvSpPr/>
          <p:nvPr/>
        </p:nvSpPr>
        <p:spPr>
          <a:xfrm rot="15715200">
            <a:off x="7956720" y="725400"/>
            <a:ext cx="194400" cy="1620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45" name="CustomShape 1841"/>
          <p:cNvSpPr/>
          <p:nvPr/>
        </p:nvSpPr>
        <p:spPr>
          <a:xfrm rot="21350400">
            <a:off x="7738200" y="786960"/>
            <a:ext cx="5223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G</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5746" name="CustomShape 1842"/>
          <p:cNvSpPr/>
          <p:nvPr/>
        </p:nvSpPr>
        <p:spPr>
          <a:xfrm rot="15811200">
            <a:off x="7821000" y="983160"/>
            <a:ext cx="347760" cy="354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ead9"/>
              </a:gs>
              <a:gs pos="100000">
                <a:srgbClr val="93fff7"/>
              </a:gs>
            </a:gsLst>
            <a:lin ang="5730000"/>
          </a:gradFill>
          <a:ln>
            <a:noFill/>
          </a:ln>
        </p:spPr>
        <p:style>
          <a:lnRef idx="0"/>
          <a:fillRef idx="0"/>
          <a:effectRef idx="0"/>
          <a:fontRef idx="minor"/>
        </p:style>
      </p:sp>
      <p:sp>
        <p:nvSpPr>
          <p:cNvPr id="5747" name="CustomShape 1843"/>
          <p:cNvSpPr/>
          <p:nvPr/>
        </p:nvSpPr>
        <p:spPr>
          <a:xfrm rot="15312000">
            <a:off x="7948800" y="1006920"/>
            <a:ext cx="198000" cy="16488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48" name="CustomShape 1844"/>
          <p:cNvSpPr/>
          <p:nvPr/>
        </p:nvSpPr>
        <p:spPr>
          <a:xfrm rot="20824800">
            <a:off x="7811640" y="1041120"/>
            <a:ext cx="4161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G</a:t>
            </a:r>
            <a:r>
              <a:rPr b="1" lang="en-US" sz="1000" spc="-1" strike="noStrike">
                <a:solidFill>
                  <a:srgbClr val="ffffff"/>
                </a:solidFill>
                <a:uFill>
                  <a:solidFill>
                    <a:srgbClr val="ffffff"/>
                  </a:solidFill>
                </a:uFill>
                <a:latin typeface="Symbol"/>
                <a:ea typeface="Symbol"/>
              </a:rPr>
              <a:t></a:t>
            </a:r>
            <a:r>
              <a:rPr b="1" lang="en-US" sz="900" spc="-1" strike="noStrike">
                <a:solidFill>
                  <a:srgbClr val="ffffff"/>
                </a:solidFill>
                <a:uFill>
                  <a:solidFill>
                    <a:srgbClr val="ffffff"/>
                  </a:solidFill>
                </a:uFill>
                <a:latin typeface="Arial"/>
              </a:rPr>
              <a:t>-S</a:t>
            </a:r>
            <a:endParaRPr b="0" lang="pt-BR" sz="1800" spc="-1" strike="noStrike">
              <a:solidFill>
                <a:srgbClr val="ffffff"/>
              </a:solidFill>
              <a:uFill>
                <a:solidFill>
                  <a:srgbClr val="ffffff"/>
                </a:solidFill>
              </a:uFill>
              <a:latin typeface="Arial"/>
            </a:endParaRPr>
          </a:p>
        </p:txBody>
      </p:sp>
      <p:sp>
        <p:nvSpPr>
          <p:cNvPr id="5749" name="CustomShape 1845"/>
          <p:cNvSpPr/>
          <p:nvPr/>
        </p:nvSpPr>
        <p:spPr>
          <a:xfrm rot="2792400">
            <a:off x="4881960" y="4059000"/>
            <a:ext cx="689040" cy="26496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247ffa"/>
              </a:gs>
              <a:gs pos="100000">
                <a:srgbClr val="6caafc"/>
              </a:gs>
            </a:gsLst>
            <a:lin ang="5730000"/>
          </a:gradFill>
          <a:ln>
            <a:noFill/>
          </a:ln>
        </p:spPr>
        <p:style>
          <a:lnRef idx="0"/>
          <a:fillRef idx="0"/>
          <a:effectRef idx="0"/>
          <a:fontRef idx="minor"/>
        </p:style>
      </p:sp>
      <p:sp>
        <p:nvSpPr>
          <p:cNvPr id="5750" name="CustomShape 1846"/>
          <p:cNvSpPr/>
          <p:nvPr/>
        </p:nvSpPr>
        <p:spPr>
          <a:xfrm rot="2293200">
            <a:off x="5085720" y="4243680"/>
            <a:ext cx="392400" cy="12312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751" name="CustomShape 1847"/>
          <p:cNvSpPr/>
          <p:nvPr/>
        </p:nvSpPr>
        <p:spPr>
          <a:xfrm rot="2261400">
            <a:off x="4766400" y="4150440"/>
            <a:ext cx="1017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Dynamin-2</a:t>
            </a:r>
            <a:endParaRPr b="0" lang="pt-BR" sz="1800" spc="-1" strike="noStrike">
              <a:solidFill>
                <a:srgbClr val="ffffff"/>
              </a:solidFill>
              <a:uFill>
                <a:solidFill>
                  <a:srgbClr val="ffffff"/>
                </a:solidFill>
              </a:uFill>
              <a:latin typeface="Arial"/>
            </a:endParaRPr>
          </a:p>
        </p:txBody>
      </p:sp>
      <p:sp>
        <p:nvSpPr>
          <p:cNvPr id="5752" name="CustomShape 1848"/>
          <p:cNvSpPr/>
          <p:nvPr/>
        </p:nvSpPr>
        <p:spPr>
          <a:xfrm rot="20257200">
            <a:off x="4702680" y="4053240"/>
            <a:ext cx="316080" cy="44460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d39805"/>
              </a:gs>
              <a:gs pos="100000">
                <a:srgbClr val="1d593b"/>
              </a:gs>
            </a:gsLst>
            <a:lin ang="0"/>
          </a:gradFill>
          <a:ln>
            <a:noFill/>
          </a:ln>
        </p:spPr>
        <p:style>
          <a:lnRef idx="0"/>
          <a:fillRef idx="0"/>
          <a:effectRef idx="0"/>
          <a:fontRef idx="minor"/>
        </p:style>
      </p:sp>
      <p:sp>
        <p:nvSpPr>
          <p:cNvPr id="5753" name="CustomShape 1849"/>
          <p:cNvSpPr/>
          <p:nvPr/>
        </p:nvSpPr>
        <p:spPr>
          <a:xfrm rot="4057200">
            <a:off x="4669920" y="4197240"/>
            <a:ext cx="384840" cy="1746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54" name="CustomShape 1850"/>
          <p:cNvSpPr/>
          <p:nvPr/>
        </p:nvSpPr>
        <p:spPr>
          <a:xfrm rot="20257200">
            <a:off x="4622400" y="4053600"/>
            <a:ext cx="297720" cy="46440"/>
          </a:xfrm>
          <a:prstGeom prst="ellipse">
            <a:avLst/>
          </a:prstGeom>
          <a:gradFill>
            <a:gsLst>
              <a:gs pos="0">
                <a:srgbClr val="01573c"/>
              </a:gs>
              <a:gs pos="100000">
                <a:srgbClr val="f7a501"/>
              </a:gs>
            </a:gsLst>
            <a:lin ang="0"/>
          </a:gradFill>
          <a:ln w="9360">
            <a:solidFill>
              <a:srgbClr val="cea700"/>
            </a:solidFill>
            <a:miter/>
          </a:ln>
        </p:spPr>
        <p:style>
          <a:lnRef idx="0"/>
          <a:fillRef idx="0"/>
          <a:effectRef idx="0"/>
          <a:fontRef idx="minor"/>
        </p:style>
      </p:sp>
      <p:sp>
        <p:nvSpPr>
          <p:cNvPr id="5755" name="CustomShape 1851"/>
          <p:cNvSpPr/>
          <p:nvPr/>
        </p:nvSpPr>
        <p:spPr>
          <a:xfrm rot="3795600">
            <a:off x="4710960" y="4192200"/>
            <a:ext cx="439560" cy="203760"/>
          </a:xfrm>
          <a:prstGeom prst="rect">
            <a:avLst/>
          </a:pr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Porin</a:t>
            </a:r>
            <a:endParaRPr b="0" lang="pt-BR" sz="1800" spc="-1" strike="noStrike">
              <a:solidFill>
                <a:srgbClr val="ffffff"/>
              </a:solidFill>
              <a:uFill>
                <a:solidFill>
                  <a:srgbClr val="ffffff"/>
                </a:solidFill>
              </a:uFill>
              <a:latin typeface="Arial"/>
            </a:endParaRPr>
          </a:p>
        </p:txBody>
      </p:sp>
      <p:sp>
        <p:nvSpPr>
          <p:cNvPr id="5756" name="CustomShape 1852"/>
          <p:cNvSpPr/>
          <p:nvPr/>
        </p:nvSpPr>
        <p:spPr>
          <a:xfrm rot="20491800">
            <a:off x="4211640" y="3841920"/>
            <a:ext cx="982800" cy="29664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d57cc"/>
              </a:gs>
              <a:gs pos="100000">
                <a:srgbClr val="feb0e8"/>
              </a:gs>
            </a:gsLst>
            <a:lin ang="2700000"/>
          </a:gradFill>
          <a:ln w="9360">
            <a:solidFill>
              <a:srgbClr val="000000"/>
            </a:solidFill>
            <a:round/>
          </a:ln>
        </p:spPr>
        <p:style>
          <a:lnRef idx="0"/>
          <a:fillRef idx="0"/>
          <a:effectRef idx="0"/>
          <a:fontRef idx="minor"/>
        </p:style>
      </p:sp>
      <p:sp>
        <p:nvSpPr>
          <p:cNvPr id="5757" name="CustomShape 1853"/>
          <p:cNvSpPr/>
          <p:nvPr/>
        </p:nvSpPr>
        <p:spPr>
          <a:xfrm rot="19912200">
            <a:off x="4811400" y="3945240"/>
            <a:ext cx="338760" cy="741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58" name="CustomShape 1854"/>
          <p:cNvSpPr/>
          <p:nvPr/>
        </p:nvSpPr>
        <p:spPr>
          <a:xfrm rot="20491800">
            <a:off x="4553280" y="390204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eNOS</a:t>
            </a:r>
            <a:endParaRPr b="0" lang="pt-BR" sz="1800" spc="-1" strike="noStrike">
              <a:solidFill>
                <a:srgbClr val="ffffff"/>
              </a:solidFill>
              <a:uFill>
                <a:solidFill>
                  <a:srgbClr val="ffffff"/>
                </a:solidFill>
              </a:uFill>
              <a:latin typeface="Arial"/>
            </a:endParaRPr>
          </a:p>
        </p:txBody>
      </p:sp>
      <p:sp>
        <p:nvSpPr>
          <p:cNvPr id="5759" name="CustomShape 1855"/>
          <p:cNvSpPr/>
          <p:nvPr/>
        </p:nvSpPr>
        <p:spPr>
          <a:xfrm rot="1690800">
            <a:off x="3701520" y="4327560"/>
            <a:ext cx="873360" cy="32688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5760" name="CustomShape 1856"/>
          <p:cNvSpPr/>
          <p:nvPr/>
        </p:nvSpPr>
        <p:spPr>
          <a:xfrm rot="2248800">
            <a:off x="4129560" y="4609800"/>
            <a:ext cx="248760" cy="68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61" name="CustomShape 1857"/>
          <p:cNvSpPr/>
          <p:nvPr/>
        </p:nvSpPr>
        <p:spPr>
          <a:xfrm rot="1690800">
            <a:off x="3857760" y="4397760"/>
            <a:ext cx="555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Cav1</a:t>
            </a:r>
            <a:endParaRPr b="0" lang="pt-BR" sz="1800" spc="-1" strike="noStrike">
              <a:solidFill>
                <a:srgbClr val="ffffff"/>
              </a:solidFill>
              <a:uFill>
                <a:solidFill>
                  <a:srgbClr val="ffffff"/>
                </a:solidFill>
              </a:uFill>
              <a:latin typeface="Arial"/>
            </a:endParaRPr>
          </a:p>
        </p:txBody>
      </p:sp>
      <p:sp>
        <p:nvSpPr>
          <p:cNvPr id="5762" name="CustomShape 1858"/>
          <p:cNvSpPr/>
          <p:nvPr/>
        </p:nvSpPr>
        <p:spPr>
          <a:xfrm rot="2007600">
            <a:off x="1756080" y="5556600"/>
            <a:ext cx="476280" cy="3798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aca0"/>
              </a:gs>
              <a:gs pos="100000">
                <a:srgbClr val="b7fffa"/>
              </a:gs>
            </a:gsLst>
            <a:lin ang="2700000"/>
          </a:gradFill>
          <a:ln w="9360">
            <a:solidFill>
              <a:srgbClr val="000000"/>
            </a:solidFill>
            <a:round/>
          </a:ln>
        </p:spPr>
        <p:style>
          <a:lnRef idx="0"/>
          <a:fillRef idx="0"/>
          <a:effectRef idx="0"/>
          <a:fontRef idx="minor"/>
        </p:style>
      </p:sp>
      <p:sp>
        <p:nvSpPr>
          <p:cNvPr id="5763" name="CustomShape 1859"/>
          <p:cNvSpPr/>
          <p:nvPr/>
        </p:nvSpPr>
        <p:spPr>
          <a:xfrm rot="1428000">
            <a:off x="1963080" y="5855400"/>
            <a:ext cx="164160" cy="950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64" name="CustomShape 1860"/>
          <p:cNvSpPr/>
          <p:nvPr/>
        </p:nvSpPr>
        <p:spPr>
          <a:xfrm rot="19299000">
            <a:off x="1803600" y="5662080"/>
            <a:ext cx="3686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sGC</a:t>
            </a:r>
            <a:endParaRPr b="0" lang="pt-BR" sz="1800" spc="-1" strike="noStrike">
              <a:solidFill>
                <a:srgbClr val="ffffff"/>
              </a:solidFill>
              <a:uFill>
                <a:solidFill>
                  <a:srgbClr val="ffffff"/>
                </a:solidFill>
              </a:uFill>
              <a:latin typeface="Arial"/>
            </a:endParaRPr>
          </a:p>
        </p:txBody>
      </p:sp>
      <p:sp>
        <p:nvSpPr>
          <p:cNvPr id="5765" name="CustomShape 1861"/>
          <p:cNvSpPr/>
          <p:nvPr/>
        </p:nvSpPr>
        <p:spPr>
          <a:xfrm rot="571800">
            <a:off x="4782960" y="3602160"/>
            <a:ext cx="633600" cy="228600"/>
          </a:xfrm>
          <a:custGeom>
            <a:avLst/>
            <a:gdLst/>
            <a:ahLst/>
            <a:rect l="0" t="0" r="r" b="b"/>
            <a:pathLst>
              <a:path w="1762" h="639">
                <a:moveTo>
                  <a:pt x="194" y="2"/>
                </a:moveTo>
                <a:lnTo>
                  <a:pt x="1564" y="0"/>
                </a:lnTo>
                <a:lnTo>
                  <a:pt x="1760" y="195"/>
                </a:lnTo>
                <a:lnTo>
                  <a:pt x="1761" y="440"/>
                </a:lnTo>
                <a:lnTo>
                  <a:pt x="1565" y="636"/>
                </a:lnTo>
                <a:lnTo>
                  <a:pt x="195" y="638"/>
                </a:lnTo>
                <a:lnTo>
                  <a:pt x="0" y="442"/>
                </a:lnTo>
                <a:lnTo>
                  <a:pt x="0" y="197"/>
                </a:lnTo>
                <a:lnTo>
                  <a:pt x="194" y="2"/>
                </a:lnTo>
              </a:path>
            </a:pathLst>
          </a:custGeom>
          <a:gradFill>
            <a:gsLst>
              <a:gs pos="0">
                <a:srgbClr val="7e3600"/>
              </a:gs>
              <a:gs pos="50000">
                <a:srgbClr val="fa6a00"/>
              </a:gs>
              <a:gs pos="100000">
                <a:srgbClr val="7e3600"/>
              </a:gs>
            </a:gsLst>
            <a:lin ang="5400000"/>
          </a:gradFill>
          <a:ln>
            <a:noFill/>
          </a:ln>
        </p:spPr>
        <p:style>
          <a:lnRef idx="0"/>
          <a:fillRef idx="0"/>
          <a:effectRef idx="0"/>
          <a:fontRef idx="minor"/>
        </p:style>
      </p:sp>
      <p:sp>
        <p:nvSpPr>
          <p:cNvPr id="5766" name="CustomShape 1862"/>
          <p:cNvSpPr/>
          <p:nvPr/>
        </p:nvSpPr>
        <p:spPr>
          <a:xfrm rot="448200">
            <a:off x="5080320" y="3721320"/>
            <a:ext cx="326520" cy="9576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67" name="CustomShape 1863"/>
          <p:cNvSpPr/>
          <p:nvPr/>
        </p:nvSpPr>
        <p:spPr>
          <a:xfrm rot="571800">
            <a:off x="4820040" y="3657240"/>
            <a:ext cx="48384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0" bIns="0"/>
          <a:p>
            <a:pPr algn="ctr"/>
            <a:r>
              <a:rPr b="1" lang="en-US" sz="900" spc="-1" strike="noStrike">
                <a:solidFill>
                  <a:srgbClr val="ffffff"/>
                </a:solidFill>
                <a:uFill>
                  <a:solidFill>
                    <a:srgbClr val="ffffff"/>
                  </a:solidFill>
                </a:uFill>
                <a:latin typeface="Arial"/>
              </a:rPr>
              <a:t>Calm</a:t>
            </a:r>
            <a:endParaRPr b="0" lang="pt-BR" sz="1800" spc="-1" strike="noStrike">
              <a:solidFill>
                <a:srgbClr val="ffffff"/>
              </a:solidFill>
              <a:uFill>
                <a:solidFill>
                  <a:srgbClr val="ffffff"/>
                </a:solidFill>
              </a:uFill>
              <a:latin typeface="Arial"/>
            </a:endParaRPr>
          </a:p>
        </p:txBody>
      </p:sp>
      <p:sp>
        <p:nvSpPr>
          <p:cNvPr id="5768" name="CustomShape 1864"/>
          <p:cNvSpPr/>
          <p:nvPr/>
        </p:nvSpPr>
        <p:spPr>
          <a:xfrm rot="1690800">
            <a:off x="6072120" y="5425920"/>
            <a:ext cx="871560" cy="325440"/>
          </a:xfrm>
          <a:custGeom>
            <a:avLst/>
            <a:gdLst/>
            <a:ahLst/>
            <a:rect l="l" t="t" r="r" b="b"/>
            <a:pathLst>
              <a:path w="852" h="518">
                <a:moveTo>
                  <a:pt x="51" y="34"/>
                </a:moveTo>
                <a:cubicBezTo>
                  <a:pt x="112" y="122"/>
                  <a:pt x="124" y="186"/>
                  <a:pt x="116" y="258"/>
                </a:cubicBezTo>
                <a:cubicBezTo>
                  <a:pt x="108" y="330"/>
                  <a:pt x="0" y="430"/>
                  <a:pt x="8" y="442"/>
                </a:cubicBezTo>
                <a:cubicBezTo>
                  <a:pt x="50" y="479"/>
                  <a:pt x="284" y="326"/>
                  <a:pt x="456" y="422"/>
                </a:cubicBezTo>
                <a:cubicBezTo>
                  <a:pt x="628" y="518"/>
                  <a:pt x="708" y="514"/>
                  <a:pt x="776" y="482"/>
                </a:cubicBezTo>
                <a:cubicBezTo>
                  <a:pt x="852" y="422"/>
                  <a:pt x="688" y="402"/>
                  <a:pt x="700" y="254"/>
                </a:cubicBezTo>
                <a:cubicBezTo>
                  <a:pt x="712" y="106"/>
                  <a:pt x="844" y="54"/>
                  <a:pt x="828" y="30"/>
                </a:cubicBezTo>
                <a:cubicBezTo>
                  <a:pt x="812" y="6"/>
                  <a:pt x="712" y="22"/>
                  <a:pt x="656" y="50"/>
                </a:cubicBezTo>
                <a:cubicBezTo>
                  <a:pt x="600" y="78"/>
                  <a:pt x="504" y="146"/>
                  <a:pt x="384" y="82"/>
                </a:cubicBezTo>
                <a:cubicBezTo>
                  <a:pt x="264" y="18"/>
                  <a:pt x="121" y="0"/>
                  <a:pt x="51" y="34"/>
                </a:cubicBezTo>
                <a:close/>
              </a:path>
            </a:pathLst>
          </a:custGeom>
          <a:gradFill>
            <a:gsLst>
              <a:gs pos="0">
                <a:srgbClr val="247ffa"/>
              </a:gs>
              <a:gs pos="100000">
                <a:srgbClr val="84b7fc"/>
              </a:gs>
            </a:gsLst>
            <a:lin ang="2700000"/>
          </a:gradFill>
          <a:ln w="9360">
            <a:solidFill>
              <a:srgbClr val="000000"/>
            </a:solidFill>
            <a:round/>
          </a:ln>
        </p:spPr>
        <p:style>
          <a:lnRef idx="0"/>
          <a:fillRef idx="0"/>
          <a:effectRef idx="0"/>
          <a:fontRef idx="minor"/>
        </p:style>
      </p:sp>
      <p:sp>
        <p:nvSpPr>
          <p:cNvPr id="5769" name="CustomShape 1865"/>
          <p:cNvSpPr/>
          <p:nvPr/>
        </p:nvSpPr>
        <p:spPr>
          <a:xfrm rot="2248800">
            <a:off x="6499800" y="5707440"/>
            <a:ext cx="248400" cy="684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70" name="CustomShape 1866"/>
          <p:cNvSpPr/>
          <p:nvPr/>
        </p:nvSpPr>
        <p:spPr>
          <a:xfrm rot="1690800">
            <a:off x="6227640" y="5495760"/>
            <a:ext cx="5547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Cav1</a:t>
            </a:r>
            <a:endParaRPr b="0" lang="pt-BR" sz="1800" spc="-1" strike="noStrike">
              <a:solidFill>
                <a:srgbClr val="ffffff"/>
              </a:solidFill>
              <a:uFill>
                <a:solidFill>
                  <a:srgbClr val="ffffff"/>
                </a:solidFill>
              </a:uFill>
              <a:latin typeface="Arial"/>
            </a:endParaRPr>
          </a:p>
        </p:txBody>
      </p:sp>
      <p:sp>
        <p:nvSpPr>
          <p:cNvPr id="5771" name="CustomShape 1867"/>
          <p:cNvSpPr/>
          <p:nvPr/>
        </p:nvSpPr>
        <p:spPr>
          <a:xfrm rot="2770200">
            <a:off x="3112560" y="5122080"/>
            <a:ext cx="236520" cy="87876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fa6a00"/>
              </a:gs>
              <a:gs pos="100000">
                <a:srgbClr val="1d593b"/>
              </a:gs>
            </a:gsLst>
            <a:lin ang="0"/>
          </a:gradFill>
          <a:ln>
            <a:noFill/>
          </a:ln>
        </p:spPr>
        <p:style>
          <a:lnRef idx="0"/>
          <a:fillRef idx="0"/>
          <a:effectRef idx="0"/>
          <a:fontRef idx="minor"/>
        </p:style>
      </p:sp>
      <p:sp>
        <p:nvSpPr>
          <p:cNvPr id="5772" name="CustomShape 1868"/>
          <p:cNvSpPr/>
          <p:nvPr/>
        </p:nvSpPr>
        <p:spPr>
          <a:xfrm rot="8170800">
            <a:off x="2837160" y="5507280"/>
            <a:ext cx="760320" cy="1306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773" name="CustomShape 1869"/>
          <p:cNvSpPr/>
          <p:nvPr/>
        </p:nvSpPr>
        <p:spPr>
          <a:xfrm rot="2770200">
            <a:off x="3426120" y="5214240"/>
            <a:ext cx="222840" cy="91800"/>
          </a:xfrm>
          <a:prstGeom prst="ellipse">
            <a:avLst/>
          </a:prstGeom>
          <a:gradFill>
            <a:gsLst>
              <a:gs pos="0">
                <a:srgbClr val="01573c"/>
              </a:gs>
              <a:gs pos="100000">
                <a:srgbClr val="fa6a00"/>
              </a:gs>
            </a:gsLst>
            <a:lin ang="0"/>
          </a:gradFill>
          <a:ln w="9360">
            <a:solidFill>
              <a:srgbClr val="fa6a00"/>
            </a:solidFill>
            <a:miter/>
          </a:ln>
        </p:spPr>
        <p:style>
          <a:lnRef idx="0"/>
          <a:fillRef idx="0"/>
          <a:effectRef idx="0"/>
          <a:fontRef idx="minor"/>
        </p:style>
      </p:sp>
      <p:sp>
        <p:nvSpPr>
          <p:cNvPr id="5774" name="CustomShape 1870"/>
          <p:cNvSpPr/>
          <p:nvPr/>
        </p:nvSpPr>
        <p:spPr>
          <a:xfrm rot="19090200">
            <a:off x="2895120" y="5445720"/>
            <a:ext cx="873360" cy="340920"/>
          </a:xfrm>
          <a:prstGeom prst="rect">
            <a:avLst/>
          </a:prstGeom>
          <a:noFill/>
          <a:ln>
            <a:noFill/>
          </a:ln>
          <a:effectLst>
            <a:outerShdw dist="17819" dir="27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CNG</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Channel</a:t>
            </a:r>
            <a:endParaRPr b="0" lang="pt-BR" sz="1800" spc="-1" strike="noStrike">
              <a:solidFill>
                <a:srgbClr val="ffffff"/>
              </a:solidFill>
              <a:uFill>
                <a:solidFill>
                  <a:srgbClr val="ffffff"/>
                </a:solidFill>
              </a:uFill>
              <a:latin typeface="Arial"/>
            </a:endParaRPr>
          </a:p>
        </p:txBody>
      </p:sp>
      <p:sp>
        <p:nvSpPr>
          <p:cNvPr id="5775" name="CustomShape 1871"/>
          <p:cNvSpPr/>
          <p:nvPr/>
        </p:nvSpPr>
        <p:spPr>
          <a:xfrm rot="18526800">
            <a:off x="8407440" y="490608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76" name="CustomShape 1872"/>
          <p:cNvSpPr/>
          <p:nvPr/>
        </p:nvSpPr>
        <p:spPr>
          <a:xfrm rot="18403200">
            <a:off x="8447400" y="49730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77" name="CustomShape 1873"/>
          <p:cNvSpPr/>
          <p:nvPr/>
        </p:nvSpPr>
        <p:spPr>
          <a:xfrm rot="18526800">
            <a:off x="8389440" y="492840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78" name="CustomShape 1874"/>
          <p:cNvSpPr/>
          <p:nvPr/>
        </p:nvSpPr>
        <p:spPr>
          <a:xfrm rot="18403200">
            <a:off x="8429400" y="49957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79" name="CustomShape 1875"/>
          <p:cNvSpPr/>
          <p:nvPr/>
        </p:nvSpPr>
        <p:spPr>
          <a:xfrm rot="18526800">
            <a:off x="8371080" y="495144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80" name="CustomShape 1876"/>
          <p:cNvSpPr/>
          <p:nvPr/>
        </p:nvSpPr>
        <p:spPr>
          <a:xfrm rot="18403200">
            <a:off x="8410680" y="501876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81" name="CustomShape 1877"/>
          <p:cNvSpPr/>
          <p:nvPr/>
        </p:nvSpPr>
        <p:spPr>
          <a:xfrm rot="18526800">
            <a:off x="8352720" y="497448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82" name="CustomShape 1878"/>
          <p:cNvSpPr/>
          <p:nvPr/>
        </p:nvSpPr>
        <p:spPr>
          <a:xfrm rot="18403200">
            <a:off x="8392320" y="504180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83" name="CustomShape 1879"/>
          <p:cNvSpPr/>
          <p:nvPr/>
        </p:nvSpPr>
        <p:spPr>
          <a:xfrm rot="18526800">
            <a:off x="8334720" y="499680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84" name="CustomShape 1880"/>
          <p:cNvSpPr/>
          <p:nvPr/>
        </p:nvSpPr>
        <p:spPr>
          <a:xfrm rot="18403200">
            <a:off x="8374680" y="506376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85" name="CustomShape 1881"/>
          <p:cNvSpPr/>
          <p:nvPr/>
        </p:nvSpPr>
        <p:spPr>
          <a:xfrm rot="19159200">
            <a:off x="8271000" y="500688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86" name="CustomShape 1882"/>
          <p:cNvSpPr/>
          <p:nvPr/>
        </p:nvSpPr>
        <p:spPr>
          <a:xfrm rot="19035600">
            <a:off x="8304840" y="50493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87" name="CustomShape 1883"/>
          <p:cNvSpPr/>
          <p:nvPr/>
        </p:nvSpPr>
        <p:spPr>
          <a:xfrm rot="19159200">
            <a:off x="8235720" y="503748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88" name="CustomShape 1884"/>
          <p:cNvSpPr/>
          <p:nvPr/>
        </p:nvSpPr>
        <p:spPr>
          <a:xfrm rot="19035600">
            <a:off x="8269200" y="507960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89" name="CustomShape 1885"/>
          <p:cNvSpPr/>
          <p:nvPr/>
        </p:nvSpPr>
        <p:spPr>
          <a:xfrm rot="19159200">
            <a:off x="8199360" y="506880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90" name="CustomShape 1886"/>
          <p:cNvSpPr/>
          <p:nvPr/>
        </p:nvSpPr>
        <p:spPr>
          <a:xfrm rot="19035600">
            <a:off x="8233200" y="511092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91" name="CustomShape 1887"/>
          <p:cNvSpPr/>
          <p:nvPr/>
        </p:nvSpPr>
        <p:spPr>
          <a:xfrm rot="19159200">
            <a:off x="8163000" y="509976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92" name="CustomShape 1888"/>
          <p:cNvSpPr/>
          <p:nvPr/>
        </p:nvSpPr>
        <p:spPr>
          <a:xfrm rot="19035600">
            <a:off x="8196840" y="514224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93" name="CustomShape 1889"/>
          <p:cNvSpPr/>
          <p:nvPr/>
        </p:nvSpPr>
        <p:spPr>
          <a:xfrm rot="19159200">
            <a:off x="8127720" y="5130360"/>
            <a:ext cx="59760" cy="7632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94" name="CustomShape 1890"/>
          <p:cNvSpPr/>
          <p:nvPr/>
        </p:nvSpPr>
        <p:spPr>
          <a:xfrm rot="19035600">
            <a:off x="8161200" y="517248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95" name="CustomShape 1891"/>
          <p:cNvSpPr/>
          <p:nvPr/>
        </p:nvSpPr>
        <p:spPr>
          <a:xfrm rot="18355200">
            <a:off x="8089200" y="51030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96" name="CustomShape 1892"/>
          <p:cNvSpPr/>
          <p:nvPr/>
        </p:nvSpPr>
        <p:spPr>
          <a:xfrm rot="18231600">
            <a:off x="8129520" y="51685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97" name="CustomShape 1893"/>
          <p:cNvSpPr/>
          <p:nvPr/>
        </p:nvSpPr>
        <p:spPr>
          <a:xfrm rot="18355200">
            <a:off x="8072280" y="512604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798" name="CustomShape 1894"/>
          <p:cNvSpPr/>
          <p:nvPr/>
        </p:nvSpPr>
        <p:spPr>
          <a:xfrm rot="18231600">
            <a:off x="8112600" y="51919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799" name="CustomShape 1895"/>
          <p:cNvSpPr/>
          <p:nvPr/>
        </p:nvSpPr>
        <p:spPr>
          <a:xfrm rot="18355200">
            <a:off x="8055000" y="515016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00" name="CustomShape 1896"/>
          <p:cNvSpPr/>
          <p:nvPr/>
        </p:nvSpPr>
        <p:spPr>
          <a:xfrm rot="18231600">
            <a:off x="8095320" y="521568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01" name="CustomShape 1897"/>
          <p:cNvSpPr/>
          <p:nvPr/>
        </p:nvSpPr>
        <p:spPr>
          <a:xfrm rot="18355200">
            <a:off x="8037720" y="517392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02" name="CustomShape 1898"/>
          <p:cNvSpPr/>
          <p:nvPr/>
        </p:nvSpPr>
        <p:spPr>
          <a:xfrm rot="18231600">
            <a:off x="8078040" y="523980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03" name="CustomShape 1899"/>
          <p:cNvSpPr/>
          <p:nvPr/>
        </p:nvSpPr>
        <p:spPr>
          <a:xfrm rot="18355200">
            <a:off x="8020800" y="519732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04" name="CustomShape 1900"/>
          <p:cNvSpPr/>
          <p:nvPr/>
        </p:nvSpPr>
        <p:spPr>
          <a:xfrm rot="18231600">
            <a:off x="8061120" y="52628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05" name="CustomShape 1901"/>
          <p:cNvSpPr/>
          <p:nvPr/>
        </p:nvSpPr>
        <p:spPr>
          <a:xfrm rot="1427400">
            <a:off x="8106480" y="46242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06" name="CustomShape 1902"/>
          <p:cNvSpPr/>
          <p:nvPr/>
        </p:nvSpPr>
        <p:spPr>
          <a:xfrm rot="1303800">
            <a:off x="8117640" y="46767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07" name="CustomShape 1903"/>
          <p:cNvSpPr/>
          <p:nvPr/>
        </p:nvSpPr>
        <p:spPr>
          <a:xfrm rot="1427400">
            <a:off x="8064000" y="46051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08" name="CustomShape 1904"/>
          <p:cNvSpPr/>
          <p:nvPr/>
        </p:nvSpPr>
        <p:spPr>
          <a:xfrm rot="1303800">
            <a:off x="8074800" y="465768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09" name="CustomShape 1905"/>
          <p:cNvSpPr/>
          <p:nvPr/>
        </p:nvSpPr>
        <p:spPr>
          <a:xfrm rot="1427400">
            <a:off x="8020080" y="458604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10" name="CustomShape 1906"/>
          <p:cNvSpPr/>
          <p:nvPr/>
        </p:nvSpPr>
        <p:spPr>
          <a:xfrm rot="1303800">
            <a:off x="8030880" y="463860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11" name="CustomShape 1907"/>
          <p:cNvSpPr/>
          <p:nvPr/>
        </p:nvSpPr>
        <p:spPr>
          <a:xfrm rot="1427400">
            <a:off x="7976160" y="45666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12" name="CustomShape 1908"/>
          <p:cNvSpPr/>
          <p:nvPr/>
        </p:nvSpPr>
        <p:spPr>
          <a:xfrm rot="1303800">
            <a:off x="7986960" y="46191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13" name="CustomShape 1909"/>
          <p:cNvSpPr/>
          <p:nvPr/>
        </p:nvSpPr>
        <p:spPr>
          <a:xfrm rot="1427400">
            <a:off x="7933320" y="45475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14" name="CustomShape 1910"/>
          <p:cNvSpPr/>
          <p:nvPr/>
        </p:nvSpPr>
        <p:spPr>
          <a:xfrm rot="1303800">
            <a:off x="7944480" y="460044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15" name="CustomShape 1911"/>
          <p:cNvSpPr/>
          <p:nvPr/>
        </p:nvSpPr>
        <p:spPr>
          <a:xfrm rot="1427400">
            <a:off x="7894440" y="45666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16" name="CustomShape 1912"/>
          <p:cNvSpPr/>
          <p:nvPr/>
        </p:nvSpPr>
        <p:spPr>
          <a:xfrm rot="1303800">
            <a:off x="7905600" y="46191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17" name="CustomShape 1913"/>
          <p:cNvSpPr/>
          <p:nvPr/>
        </p:nvSpPr>
        <p:spPr>
          <a:xfrm rot="1427400">
            <a:off x="7851960" y="45475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18" name="CustomShape 1914"/>
          <p:cNvSpPr/>
          <p:nvPr/>
        </p:nvSpPr>
        <p:spPr>
          <a:xfrm rot="1303800">
            <a:off x="7862760" y="460008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19" name="CustomShape 1915"/>
          <p:cNvSpPr/>
          <p:nvPr/>
        </p:nvSpPr>
        <p:spPr>
          <a:xfrm rot="1427400">
            <a:off x="7808040" y="452844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20" name="CustomShape 1916"/>
          <p:cNvSpPr/>
          <p:nvPr/>
        </p:nvSpPr>
        <p:spPr>
          <a:xfrm rot="1303800">
            <a:off x="7818840" y="458100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21" name="CustomShape 1917"/>
          <p:cNvSpPr/>
          <p:nvPr/>
        </p:nvSpPr>
        <p:spPr>
          <a:xfrm rot="1427400">
            <a:off x="7764120" y="45090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22" name="CustomShape 1918"/>
          <p:cNvSpPr/>
          <p:nvPr/>
        </p:nvSpPr>
        <p:spPr>
          <a:xfrm rot="1303800">
            <a:off x="7774920" y="45615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23" name="CustomShape 1919"/>
          <p:cNvSpPr/>
          <p:nvPr/>
        </p:nvSpPr>
        <p:spPr>
          <a:xfrm rot="1427400">
            <a:off x="7721280" y="44899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24" name="CustomShape 1920"/>
          <p:cNvSpPr/>
          <p:nvPr/>
        </p:nvSpPr>
        <p:spPr>
          <a:xfrm rot="1303800">
            <a:off x="7732440" y="454284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25" name="CustomShape 1921"/>
          <p:cNvSpPr/>
          <p:nvPr/>
        </p:nvSpPr>
        <p:spPr>
          <a:xfrm rot="17866800">
            <a:off x="8285760" y="442044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26" name="CustomShape 1922"/>
          <p:cNvSpPr/>
          <p:nvPr/>
        </p:nvSpPr>
        <p:spPr>
          <a:xfrm rot="17743200">
            <a:off x="8328600" y="44816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27" name="CustomShape 1923"/>
          <p:cNvSpPr/>
          <p:nvPr/>
        </p:nvSpPr>
        <p:spPr>
          <a:xfrm rot="17866800">
            <a:off x="8272080" y="44460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28" name="CustomShape 1924"/>
          <p:cNvSpPr/>
          <p:nvPr/>
        </p:nvSpPr>
        <p:spPr>
          <a:xfrm rot="17743200">
            <a:off x="8315280" y="45068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29" name="CustomShape 1925"/>
          <p:cNvSpPr/>
          <p:nvPr/>
        </p:nvSpPr>
        <p:spPr>
          <a:xfrm rot="17866800">
            <a:off x="8258400" y="447192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30" name="CustomShape 1926"/>
          <p:cNvSpPr/>
          <p:nvPr/>
        </p:nvSpPr>
        <p:spPr>
          <a:xfrm rot="17743200">
            <a:off x="8301600" y="45331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31" name="CustomShape 1927"/>
          <p:cNvSpPr/>
          <p:nvPr/>
        </p:nvSpPr>
        <p:spPr>
          <a:xfrm rot="17866800">
            <a:off x="8244720" y="44982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32" name="CustomShape 1928"/>
          <p:cNvSpPr/>
          <p:nvPr/>
        </p:nvSpPr>
        <p:spPr>
          <a:xfrm rot="17743200">
            <a:off x="8287920" y="45590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33" name="CustomShape 1929"/>
          <p:cNvSpPr/>
          <p:nvPr/>
        </p:nvSpPr>
        <p:spPr>
          <a:xfrm rot="17866800">
            <a:off x="8231400" y="452376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34" name="CustomShape 1930"/>
          <p:cNvSpPr/>
          <p:nvPr/>
        </p:nvSpPr>
        <p:spPr>
          <a:xfrm rot="17743200">
            <a:off x="8274240" y="458460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35" name="CustomShape 1931"/>
          <p:cNvSpPr/>
          <p:nvPr/>
        </p:nvSpPr>
        <p:spPr>
          <a:xfrm rot="17302800">
            <a:off x="8965080" y="426096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36" name="CustomShape 1932"/>
          <p:cNvSpPr/>
          <p:nvPr/>
        </p:nvSpPr>
        <p:spPr>
          <a:xfrm rot="17179200">
            <a:off x="9010080" y="431604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37" name="CustomShape 1933"/>
          <p:cNvSpPr/>
          <p:nvPr/>
        </p:nvSpPr>
        <p:spPr>
          <a:xfrm rot="17302800">
            <a:off x="8956080" y="428832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38" name="CustomShape 1934"/>
          <p:cNvSpPr/>
          <p:nvPr/>
        </p:nvSpPr>
        <p:spPr>
          <a:xfrm rot="17179200">
            <a:off x="9000720" y="434340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39" name="CustomShape 1935"/>
          <p:cNvSpPr/>
          <p:nvPr/>
        </p:nvSpPr>
        <p:spPr>
          <a:xfrm rot="17302800">
            <a:off x="8946720" y="431640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40" name="CustomShape 1936"/>
          <p:cNvSpPr/>
          <p:nvPr/>
        </p:nvSpPr>
        <p:spPr>
          <a:xfrm rot="17179200">
            <a:off x="8991360" y="437148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41" name="CustomShape 1937"/>
          <p:cNvSpPr/>
          <p:nvPr/>
        </p:nvSpPr>
        <p:spPr>
          <a:xfrm rot="17302800">
            <a:off x="8937360" y="434448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42" name="CustomShape 1938"/>
          <p:cNvSpPr/>
          <p:nvPr/>
        </p:nvSpPr>
        <p:spPr>
          <a:xfrm rot="17179200">
            <a:off x="8982360" y="439956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43" name="CustomShape 1939"/>
          <p:cNvSpPr/>
          <p:nvPr/>
        </p:nvSpPr>
        <p:spPr>
          <a:xfrm rot="17302800">
            <a:off x="8928360" y="4371840"/>
            <a:ext cx="36720" cy="12420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44" name="CustomShape 1940"/>
          <p:cNvSpPr/>
          <p:nvPr/>
        </p:nvSpPr>
        <p:spPr>
          <a:xfrm rot="17179200">
            <a:off x="8973000" y="44269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45" name="CustomShape 1941"/>
          <p:cNvSpPr/>
          <p:nvPr/>
        </p:nvSpPr>
        <p:spPr>
          <a:xfrm rot="18738000">
            <a:off x="8876520" y="43866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46" name="CustomShape 1942"/>
          <p:cNvSpPr/>
          <p:nvPr/>
        </p:nvSpPr>
        <p:spPr>
          <a:xfrm rot="18614400">
            <a:off x="8914680" y="44557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47" name="CustomShape 1943"/>
          <p:cNvSpPr/>
          <p:nvPr/>
        </p:nvSpPr>
        <p:spPr>
          <a:xfrm rot="18738000">
            <a:off x="8857080" y="44082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48" name="CustomShape 1944"/>
          <p:cNvSpPr/>
          <p:nvPr/>
        </p:nvSpPr>
        <p:spPr>
          <a:xfrm rot="18614400">
            <a:off x="8895600" y="44773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49" name="CustomShape 1945"/>
          <p:cNvSpPr/>
          <p:nvPr/>
        </p:nvSpPr>
        <p:spPr>
          <a:xfrm rot="18738000">
            <a:off x="8837280" y="44298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50" name="CustomShape 1946"/>
          <p:cNvSpPr/>
          <p:nvPr/>
        </p:nvSpPr>
        <p:spPr>
          <a:xfrm rot="18614400">
            <a:off x="8875440" y="44989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51" name="CustomShape 1947"/>
          <p:cNvSpPr/>
          <p:nvPr/>
        </p:nvSpPr>
        <p:spPr>
          <a:xfrm rot="18738000">
            <a:off x="8817480" y="445176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52" name="CustomShape 1948"/>
          <p:cNvSpPr/>
          <p:nvPr/>
        </p:nvSpPr>
        <p:spPr>
          <a:xfrm rot="18614400">
            <a:off x="8855640" y="452088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53" name="CustomShape 1949"/>
          <p:cNvSpPr/>
          <p:nvPr/>
        </p:nvSpPr>
        <p:spPr>
          <a:xfrm rot="18738000">
            <a:off x="8798040" y="4473000"/>
            <a:ext cx="36720" cy="12456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54" name="CustomShape 1950"/>
          <p:cNvSpPr/>
          <p:nvPr/>
        </p:nvSpPr>
        <p:spPr>
          <a:xfrm rot="18614400">
            <a:off x="8836200" y="4542120"/>
            <a:ext cx="19800" cy="295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55" name="CustomShape 1951"/>
          <p:cNvSpPr/>
          <p:nvPr/>
        </p:nvSpPr>
        <p:spPr>
          <a:xfrm rot="19448400">
            <a:off x="8733240" y="448848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56" name="CustomShape 1952"/>
          <p:cNvSpPr/>
          <p:nvPr/>
        </p:nvSpPr>
        <p:spPr>
          <a:xfrm rot="19324200">
            <a:off x="8765640" y="453204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57" name="CustomShape 1953"/>
          <p:cNvSpPr/>
          <p:nvPr/>
        </p:nvSpPr>
        <p:spPr>
          <a:xfrm rot="19448400">
            <a:off x="8695080" y="451584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58" name="CustomShape 1954"/>
          <p:cNvSpPr/>
          <p:nvPr/>
        </p:nvSpPr>
        <p:spPr>
          <a:xfrm rot="19324200">
            <a:off x="8727480" y="455940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59" name="CustomShape 1955"/>
          <p:cNvSpPr/>
          <p:nvPr/>
        </p:nvSpPr>
        <p:spPr>
          <a:xfrm rot="19448400">
            <a:off x="8656560" y="454392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60" name="CustomShape 1956"/>
          <p:cNvSpPr/>
          <p:nvPr/>
        </p:nvSpPr>
        <p:spPr>
          <a:xfrm rot="19324200">
            <a:off x="8688960" y="458748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61" name="CustomShape 1957"/>
          <p:cNvSpPr/>
          <p:nvPr/>
        </p:nvSpPr>
        <p:spPr>
          <a:xfrm rot="19448400">
            <a:off x="8617680" y="457200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62" name="CustomShape 1958"/>
          <p:cNvSpPr/>
          <p:nvPr/>
        </p:nvSpPr>
        <p:spPr>
          <a:xfrm rot="19324200">
            <a:off x="8650080" y="461556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63" name="CustomShape 1959"/>
          <p:cNvSpPr/>
          <p:nvPr/>
        </p:nvSpPr>
        <p:spPr>
          <a:xfrm rot="19448400">
            <a:off x="8579880" y="4599360"/>
            <a:ext cx="59760" cy="76680"/>
          </a:xfrm>
          <a:prstGeom prst="ellipse">
            <a:avLst/>
          </a:prstGeom>
          <a:gradFill>
            <a:gsLst>
              <a:gs pos="0">
                <a:srgbClr val="247ffa"/>
              </a:gs>
              <a:gs pos="100000">
                <a:srgbClr val="8ebdfc"/>
              </a:gs>
            </a:gsLst>
            <a:lin ang="2700000"/>
          </a:gradFill>
          <a:ln w="9360">
            <a:solidFill>
              <a:srgbClr val="88bafc"/>
            </a:solidFill>
            <a:miter/>
          </a:ln>
        </p:spPr>
        <p:style>
          <a:lnRef idx="0"/>
          <a:fillRef idx="0"/>
          <a:effectRef idx="0"/>
          <a:fontRef idx="minor"/>
        </p:style>
      </p:sp>
      <p:sp>
        <p:nvSpPr>
          <p:cNvPr id="5864" name="CustomShape 1960"/>
          <p:cNvSpPr/>
          <p:nvPr/>
        </p:nvSpPr>
        <p:spPr>
          <a:xfrm rot="19324200">
            <a:off x="8611920" y="4642920"/>
            <a:ext cx="32040" cy="180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865" name="CustomShape 1961"/>
          <p:cNvSpPr/>
          <p:nvPr/>
        </p:nvSpPr>
        <p:spPr>
          <a:xfrm>
            <a:off x="8000640" y="5049360"/>
            <a:ext cx="4190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Actin</a:t>
            </a:r>
            <a:endParaRPr b="0" lang="pt-BR" sz="1800" spc="-1" strike="noStrike">
              <a:solidFill>
                <a:srgbClr val="ffffff"/>
              </a:solidFill>
              <a:uFill>
                <a:solidFill>
                  <a:srgbClr val="ffffff"/>
                </a:solidFill>
              </a:uFill>
              <a:latin typeface="Arial"/>
            </a:endParaRPr>
          </a:p>
        </p:txBody>
      </p:sp>
      <p:sp>
        <p:nvSpPr>
          <p:cNvPr id="5866" name="CustomShape 1962"/>
          <p:cNvSpPr/>
          <p:nvPr/>
        </p:nvSpPr>
        <p:spPr>
          <a:xfrm rot="37200">
            <a:off x="7986240" y="4557600"/>
            <a:ext cx="703440" cy="2714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ff4a4a"/>
              </a:gs>
              <a:gs pos="100000">
                <a:srgbClr val="ff9393"/>
              </a:gs>
            </a:gsLst>
            <a:lin ang="5730000"/>
          </a:gradFill>
          <a:ln>
            <a:noFill/>
          </a:ln>
        </p:spPr>
        <p:style>
          <a:lnRef idx="0"/>
          <a:fillRef idx="0"/>
          <a:effectRef idx="0"/>
          <a:fontRef idx="minor"/>
        </p:style>
      </p:sp>
      <p:sp>
        <p:nvSpPr>
          <p:cNvPr id="5867" name="CustomShape 1963"/>
          <p:cNvSpPr/>
          <p:nvPr/>
        </p:nvSpPr>
        <p:spPr>
          <a:xfrm rot="21138600">
            <a:off x="8260200" y="4670640"/>
            <a:ext cx="400680" cy="1260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868" name="CustomShape 1964"/>
          <p:cNvSpPr/>
          <p:nvPr/>
        </p:nvSpPr>
        <p:spPr>
          <a:xfrm rot="21106200">
            <a:off x="8054280" y="4584960"/>
            <a:ext cx="6224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NOSIP</a:t>
            </a:r>
            <a:endParaRPr b="0" lang="pt-BR" sz="1800" spc="-1" strike="noStrike">
              <a:solidFill>
                <a:srgbClr val="ffffff"/>
              </a:solidFill>
              <a:uFill>
                <a:solidFill>
                  <a:srgbClr val="ffffff"/>
                </a:solidFill>
              </a:uFill>
              <a:latin typeface="Arial"/>
            </a:endParaRPr>
          </a:p>
        </p:txBody>
      </p:sp>
      <p:sp>
        <p:nvSpPr>
          <p:cNvPr id="5869" name="CustomShape 1965"/>
          <p:cNvSpPr/>
          <p:nvPr/>
        </p:nvSpPr>
        <p:spPr>
          <a:xfrm rot="75000">
            <a:off x="8048880" y="4735440"/>
            <a:ext cx="703440" cy="271440"/>
          </a:xfrm>
          <a:custGeom>
            <a:avLst/>
            <a:gdLst/>
            <a:ahLst/>
            <a:rect l="l" t="t" r="r" b="b"/>
            <a:pathLst>
              <a:path w="537" h="314">
                <a:moveTo>
                  <a:pt x="96" y="73"/>
                </a:moveTo>
                <a:cubicBezTo>
                  <a:pt x="141" y="47"/>
                  <a:pt x="194" y="10"/>
                  <a:pt x="252" y="5"/>
                </a:cubicBezTo>
                <a:cubicBezTo>
                  <a:pt x="310" y="0"/>
                  <a:pt x="398" y="17"/>
                  <a:pt x="444" y="41"/>
                </a:cubicBezTo>
                <a:cubicBezTo>
                  <a:pt x="490" y="65"/>
                  <a:pt x="537" y="111"/>
                  <a:pt x="532" y="149"/>
                </a:cubicBezTo>
                <a:cubicBezTo>
                  <a:pt x="532" y="229"/>
                  <a:pt x="477" y="246"/>
                  <a:pt x="416" y="269"/>
                </a:cubicBezTo>
                <a:cubicBezTo>
                  <a:pt x="353" y="294"/>
                  <a:pt x="220" y="314"/>
                  <a:pt x="152" y="301"/>
                </a:cubicBezTo>
                <a:cubicBezTo>
                  <a:pt x="84" y="288"/>
                  <a:pt x="18" y="227"/>
                  <a:pt x="9" y="189"/>
                </a:cubicBezTo>
                <a:cubicBezTo>
                  <a:pt x="0" y="151"/>
                  <a:pt x="52" y="99"/>
                  <a:pt x="96" y="73"/>
                </a:cubicBezTo>
                <a:close/>
              </a:path>
            </a:pathLst>
          </a:custGeom>
          <a:gradFill>
            <a:gsLst>
              <a:gs pos="0">
                <a:srgbClr val="00ff00"/>
              </a:gs>
              <a:gs pos="100000">
                <a:srgbClr val="85ff85"/>
              </a:gs>
            </a:gsLst>
            <a:lin ang="5730000"/>
          </a:gradFill>
          <a:ln>
            <a:noFill/>
          </a:ln>
        </p:spPr>
        <p:style>
          <a:lnRef idx="0"/>
          <a:fillRef idx="0"/>
          <a:effectRef idx="0"/>
          <a:fontRef idx="minor"/>
        </p:style>
      </p:sp>
      <p:sp>
        <p:nvSpPr>
          <p:cNvPr id="5870" name="CustomShape 1966"/>
          <p:cNvSpPr/>
          <p:nvPr/>
        </p:nvSpPr>
        <p:spPr>
          <a:xfrm rot="21175800">
            <a:off x="8322480" y="4849920"/>
            <a:ext cx="400680" cy="12600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871" name="CustomShape 1967"/>
          <p:cNvSpPr/>
          <p:nvPr/>
        </p:nvSpPr>
        <p:spPr>
          <a:xfrm rot="21144000">
            <a:off x="8077680" y="4798800"/>
            <a:ext cx="6490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NOSTRIN</a:t>
            </a:r>
            <a:endParaRPr b="0" lang="pt-BR" sz="1800" spc="-1" strike="noStrike">
              <a:solidFill>
                <a:srgbClr val="ffffff"/>
              </a:solidFill>
              <a:uFill>
                <a:solidFill>
                  <a:srgbClr val="ffffff"/>
                </a:solidFill>
              </a:uFill>
              <a:latin typeface="Arial"/>
            </a:endParaRPr>
          </a:p>
        </p:txBody>
      </p:sp>
      <p:sp>
        <p:nvSpPr>
          <p:cNvPr id="5872" name="CustomShape 1968"/>
          <p:cNvSpPr/>
          <p:nvPr/>
        </p:nvSpPr>
        <p:spPr>
          <a:xfrm rot="19677600">
            <a:off x="929880" y="5744160"/>
            <a:ext cx="266760" cy="115920"/>
          </a:xfrm>
          <a:custGeom>
            <a:avLst/>
            <a:gdLst/>
            <a:ahLst/>
            <a:rect l="l" t="t" r="r" b="b"/>
            <a:pathLst>
              <a:path w="287" h="282">
                <a:moveTo>
                  <a:pt x="107" y="21"/>
                </a:moveTo>
                <a:cubicBezTo>
                  <a:pt x="156" y="0"/>
                  <a:pt x="174" y="20"/>
                  <a:pt x="232" y="23"/>
                </a:cubicBezTo>
                <a:cubicBezTo>
                  <a:pt x="259" y="33"/>
                  <a:pt x="287" y="63"/>
                  <a:pt x="272" y="79"/>
                </a:cubicBezTo>
                <a:cubicBezTo>
                  <a:pt x="257" y="95"/>
                  <a:pt x="164" y="100"/>
                  <a:pt x="144" y="119"/>
                </a:cubicBezTo>
                <a:cubicBezTo>
                  <a:pt x="131" y="204"/>
                  <a:pt x="155" y="170"/>
                  <a:pt x="152" y="195"/>
                </a:cubicBezTo>
                <a:cubicBezTo>
                  <a:pt x="149" y="220"/>
                  <a:pt x="150" y="282"/>
                  <a:pt x="125" y="271"/>
                </a:cubicBezTo>
                <a:cubicBezTo>
                  <a:pt x="100" y="260"/>
                  <a:pt x="5" y="172"/>
                  <a:pt x="2" y="130"/>
                </a:cubicBezTo>
                <a:cubicBezTo>
                  <a:pt x="0" y="89"/>
                  <a:pt x="60" y="42"/>
                  <a:pt x="107" y="21"/>
                </a:cubicBezTo>
                <a:close/>
              </a:path>
            </a:pathLst>
          </a:custGeom>
          <a:gradFill>
            <a:gsLst>
              <a:gs pos="0">
                <a:srgbClr val="ff9d53"/>
              </a:gs>
              <a:gs pos="100000">
                <a:srgbClr val="fd6a00"/>
              </a:gs>
            </a:gsLst>
            <a:lin ang="3486000"/>
          </a:gradFill>
          <a:ln>
            <a:noFill/>
          </a:ln>
        </p:spPr>
        <p:style>
          <a:lnRef idx="0"/>
          <a:fillRef idx="0"/>
          <a:effectRef idx="0"/>
          <a:fontRef idx="minor"/>
        </p:style>
      </p:sp>
      <p:sp>
        <p:nvSpPr>
          <p:cNvPr id="5873" name="CustomShape 1969"/>
          <p:cNvSpPr/>
          <p:nvPr/>
        </p:nvSpPr>
        <p:spPr>
          <a:xfrm rot="31800">
            <a:off x="1031040" y="5815800"/>
            <a:ext cx="5544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874" name="CustomShape 1970"/>
          <p:cNvSpPr/>
          <p:nvPr/>
        </p:nvSpPr>
        <p:spPr>
          <a:xfrm>
            <a:off x="1192320" y="5651640"/>
            <a:ext cx="218160" cy="122760"/>
          </a:xfrm>
          <a:custGeom>
            <a:avLst/>
            <a:gdLst/>
            <a:ahLst/>
            <a:rect l="l" t="t" r="r" b="b"/>
            <a:pathLst>
              <a:path w="319" h="286">
                <a:moveTo>
                  <a:pt x="74" y="21"/>
                </a:moveTo>
                <a:cubicBezTo>
                  <a:pt x="123" y="0"/>
                  <a:pt x="148" y="80"/>
                  <a:pt x="186" y="89"/>
                </a:cubicBezTo>
                <a:cubicBezTo>
                  <a:pt x="224" y="98"/>
                  <a:pt x="285" y="58"/>
                  <a:pt x="302" y="77"/>
                </a:cubicBezTo>
                <a:cubicBezTo>
                  <a:pt x="319" y="96"/>
                  <a:pt x="314" y="187"/>
                  <a:pt x="290" y="201"/>
                </a:cubicBezTo>
                <a:cubicBezTo>
                  <a:pt x="277" y="286"/>
                  <a:pt x="192" y="156"/>
                  <a:pt x="158" y="161"/>
                </a:cubicBezTo>
                <a:cubicBezTo>
                  <a:pt x="124" y="166"/>
                  <a:pt x="109" y="244"/>
                  <a:pt x="83" y="233"/>
                </a:cubicBezTo>
                <a:cubicBezTo>
                  <a:pt x="57" y="222"/>
                  <a:pt x="4" y="128"/>
                  <a:pt x="2" y="93"/>
                </a:cubicBezTo>
                <a:cubicBezTo>
                  <a:pt x="0" y="58"/>
                  <a:pt x="59" y="36"/>
                  <a:pt x="74" y="21"/>
                </a:cubicBezTo>
                <a:close/>
              </a:path>
            </a:pathLst>
          </a:custGeom>
          <a:gradFill>
            <a:gsLst>
              <a:gs pos="0">
                <a:srgbClr val="ff9d53"/>
              </a:gs>
              <a:gs pos="100000">
                <a:srgbClr val="fd6a00"/>
              </a:gs>
            </a:gsLst>
            <a:lin ang="5400000"/>
          </a:gradFill>
          <a:ln>
            <a:noFill/>
          </a:ln>
        </p:spPr>
        <p:style>
          <a:lnRef idx="0"/>
          <a:fillRef idx="0"/>
          <a:effectRef idx="0"/>
          <a:fontRef idx="minor"/>
        </p:style>
      </p:sp>
      <p:sp>
        <p:nvSpPr>
          <p:cNvPr id="5875" name="CustomShape 1971"/>
          <p:cNvSpPr/>
          <p:nvPr/>
        </p:nvSpPr>
        <p:spPr>
          <a:xfrm rot="31800">
            <a:off x="1339560" y="5708160"/>
            <a:ext cx="5544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876" name="CustomShape 1972"/>
          <p:cNvSpPr/>
          <p:nvPr/>
        </p:nvSpPr>
        <p:spPr>
          <a:xfrm>
            <a:off x="1181160" y="5750280"/>
            <a:ext cx="215640" cy="150480"/>
          </a:xfrm>
          <a:custGeom>
            <a:avLst/>
            <a:gdLst/>
            <a:ahLst/>
            <a:rect l="l" t="t" r="r" b="b"/>
            <a:pathLst>
              <a:path w="328" h="262">
                <a:moveTo>
                  <a:pt x="34" y="21"/>
                </a:moveTo>
                <a:cubicBezTo>
                  <a:pt x="83" y="0"/>
                  <a:pt x="83" y="42"/>
                  <a:pt x="118" y="49"/>
                </a:cubicBezTo>
                <a:cubicBezTo>
                  <a:pt x="153" y="56"/>
                  <a:pt x="215" y="44"/>
                  <a:pt x="246" y="65"/>
                </a:cubicBezTo>
                <a:cubicBezTo>
                  <a:pt x="277" y="86"/>
                  <a:pt x="328" y="166"/>
                  <a:pt x="306" y="177"/>
                </a:cubicBezTo>
                <a:cubicBezTo>
                  <a:pt x="293" y="262"/>
                  <a:pt x="162" y="128"/>
                  <a:pt x="114" y="133"/>
                </a:cubicBezTo>
                <a:cubicBezTo>
                  <a:pt x="66" y="138"/>
                  <a:pt x="30" y="216"/>
                  <a:pt x="15" y="209"/>
                </a:cubicBezTo>
                <a:cubicBezTo>
                  <a:pt x="0" y="202"/>
                  <a:pt x="19" y="120"/>
                  <a:pt x="22" y="89"/>
                </a:cubicBezTo>
                <a:cubicBezTo>
                  <a:pt x="25" y="58"/>
                  <a:pt x="39" y="48"/>
                  <a:pt x="34" y="21"/>
                </a:cubicBezTo>
                <a:close/>
              </a:path>
            </a:pathLst>
          </a:custGeom>
          <a:gradFill>
            <a:gsLst>
              <a:gs pos="0">
                <a:srgbClr val="ff9d53"/>
              </a:gs>
              <a:gs pos="100000">
                <a:srgbClr val="fd6a00"/>
              </a:gs>
            </a:gsLst>
            <a:lin ang="5400000"/>
          </a:gradFill>
          <a:ln>
            <a:noFill/>
          </a:ln>
        </p:spPr>
        <p:style>
          <a:lnRef idx="0"/>
          <a:fillRef idx="0"/>
          <a:effectRef idx="0"/>
          <a:fontRef idx="minor"/>
        </p:style>
      </p:sp>
      <p:sp>
        <p:nvSpPr>
          <p:cNvPr id="5877" name="CustomShape 1973"/>
          <p:cNvSpPr/>
          <p:nvPr/>
        </p:nvSpPr>
        <p:spPr>
          <a:xfrm rot="31800">
            <a:off x="1313640" y="5825160"/>
            <a:ext cx="5580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878" name="CustomShape 1974"/>
          <p:cNvSpPr/>
          <p:nvPr/>
        </p:nvSpPr>
        <p:spPr>
          <a:xfrm>
            <a:off x="1125360" y="5865480"/>
            <a:ext cx="172080" cy="108360"/>
          </a:xfrm>
          <a:custGeom>
            <a:avLst/>
            <a:gdLst/>
            <a:ahLst/>
            <a:rect l="l" t="t" r="r" b="b"/>
            <a:pathLst>
              <a:path w="281" h="261">
                <a:moveTo>
                  <a:pt x="122" y="33"/>
                </a:moveTo>
                <a:cubicBezTo>
                  <a:pt x="151" y="13"/>
                  <a:pt x="196" y="51"/>
                  <a:pt x="222" y="49"/>
                </a:cubicBezTo>
                <a:cubicBezTo>
                  <a:pt x="248" y="47"/>
                  <a:pt x="275" y="0"/>
                  <a:pt x="278" y="23"/>
                </a:cubicBezTo>
                <a:cubicBezTo>
                  <a:pt x="281" y="46"/>
                  <a:pt x="278" y="153"/>
                  <a:pt x="242" y="189"/>
                </a:cubicBezTo>
                <a:cubicBezTo>
                  <a:pt x="231" y="261"/>
                  <a:pt x="101" y="251"/>
                  <a:pt x="62" y="237"/>
                </a:cubicBezTo>
                <a:cubicBezTo>
                  <a:pt x="23" y="223"/>
                  <a:pt x="0" y="124"/>
                  <a:pt x="6" y="105"/>
                </a:cubicBezTo>
                <a:cubicBezTo>
                  <a:pt x="12" y="86"/>
                  <a:pt x="79" y="137"/>
                  <a:pt x="98" y="125"/>
                </a:cubicBezTo>
                <a:cubicBezTo>
                  <a:pt x="117" y="113"/>
                  <a:pt x="110" y="37"/>
                  <a:pt x="122" y="33"/>
                </a:cubicBezTo>
                <a:close/>
              </a:path>
            </a:pathLst>
          </a:custGeom>
          <a:gradFill>
            <a:gsLst>
              <a:gs pos="0">
                <a:srgbClr val="ff9d53"/>
              </a:gs>
              <a:gs pos="100000">
                <a:srgbClr val="fd6a00"/>
              </a:gs>
            </a:gsLst>
            <a:lin ang="5400000"/>
          </a:gradFill>
          <a:ln>
            <a:noFill/>
          </a:ln>
        </p:spPr>
        <p:style>
          <a:lnRef idx="0"/>
          <a:fillRef idx="0"/>
          <a:effectRef idx="0"/>
          <a:fontRef idx="minor"/>
        </p:style>
      </p:sp>
      <p:sp>
        <p:nvSpPr>
          <p:cNvPr id="5879" name="CustomShape 1975"/>
          <p:cNvSpPr/>
          <p:nvPr/>
        </p:nvSpPr>
        <p:spPr>
          <a:xfrm rot="31800">
            <a:off x="1194840" y="5931000"/>
            <a:ext cx="5544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880" name="CustomShape 1976"/>
          <p:cNvSpPr/>
          <p:nvPr/>
        </p:nvSpPr>
        <p:spPr>
          <a:xfrm rot="564000">
            <a:off x="1343160" y="5858280"/>
            <a:ext cx="262080" cy="109440"/>
          </a:xfrm>
          <a:custGeom>
            <a:avLst/>
            <a:gdLst/>
            <a:ahLst/>
            <a:rect l="l" t="t" r="r" b="b"/>
            <a:pathLst>
              <a:path w="377" h="279">
                <a:moveTo>
                  <a:pt x="16" y="50"/>
                </a:moveTo>
                <a:cubicBezTo>
                  <a:pt x="65" y="29"/>
                  <a:pt x="119" y="93"/>
                  <a:pt x="177" y="96"/>
                </a:cubicBezTo>
                <a:cubicBezTo>
                  <a:pt x="202" y="88"/>
                  <a:pt x="133" y="8"/>
                  <a:pt x="165" y="4"/>
                </a:cubicBezTo>
                <a:cubicBezTo>
                  <a:pt x="197" y="0"/>
                  <a:pt x="355" y="40"/>
                  <a:pt x="366" y="70"/>
                </a:cubicBezTo>
                <a:cubicBezTo>
                  <a:pt x="377" y="100"/>
                  <a:pt x="264" y="150"/>
                  <a:pt x="233" y="184"/>
                </a:cubicBezTo>
                <a:cubicBezTo>
                  <a:pt x="220" y="269"/>
                  <a:pt x="210" y="253"/>
                  <a:pt x="177" y="272"/>
                </a:cubicBezTo>
                <a:cubicBezTo>
                  <a:pt x="140" y="279"/>
                  <a:pt x="18" y="237"/>
                  <a:pt x="9" y="224"/>
                </a:cubicBezTo>
                <a:cubicBezTo>
                  <a:pt x="0" y="211"/>
                  <a:pt x="124" y="221"/>
                  <a:pt x="125" y="192"/>
                </a:cubicBezTo>
                <a:cubicBezTo>
                  <a:pt x="126" y="163"/>
                  <a:pt x="39" y="80"/>
                  <a:pt x="16" y="50"/>
                </a:cubicBezTo>
                <a:close/>
              </a:path>
            </a:pathLst>
          </a:custGeom>
          <a:gradFill>
            <a:gsLst>
              <a:gs pos="0">
                <a:srgbClr val="ff9d53"/>
              </a:gs>
              <a:gs pos="100000">
                <a:srgbClr val="fd6a00"/>
              </a:gs>
            </a:gsLst>
            <a:lin ang="5964000"/>
          </a:gradFill>
          <a:ln>
            <a:noFill/>
          </a:ln>
        </p:spPr>
        <p:style>
          <a:lnRef idx="0"/>
          <a:fillRef idx="0"/>
          <a:effectRef idx="0"/>
          <a:fontRef idx="minor"/>
        </p:style>
      </p:sp>
      <p:sp>
        <p:nvSpPr>
          <p:cNvPr id="5881" name="CustomShape 1977"/>
          <p:cNvSpPr/>
          <p:nvPr/>
        </p:nvSpPr>
        <p:spPr>
          <a:xfrm rot="31800">
            <a:off x="1429200" y="5928480"/>
            <a:ext cx="5580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882" name="CustomShape 1978"/>
          <p:cNvSpPr/>
          <p:nvPr/>
        </p:nvSpPr>
        <p:spPr>
          <a:xfrm>
            <a:off x="1435320" y="5693400"/>
            <a:ext cx="198720" cy="140400"/>
          </a:xfrm>
          <a:custGeom>
            <a:avLst/>
            <a:gdLst/>
            <a:ahLst/>
            <a:rect l="l" t="t" r="r" b="b"/>
            <a:pathLst>
              <a:path w="318" h="377">
                <a:moveTo>
                  <a:pt x="89" y="20"/>
                </a:moveTo>
                <a:cubicBezTo>
                  <a:pt x="109" y="0"/>
                  <a:pt x="202" y="37"/>
                  <a:pt x="217" y="60"/>
                </a:cubicBezTo>
                <a:cubicBezTo>
                  <a:pt x="232" y="83"/>
                  <a:pt x="164" y="143"/>
                  <a:pt x="177" y="160"/>
                </a:cubicBezTo>
                <a:cubicBezTo>
                  <a:pt x="190" y="177"/>
                  <a:pt x="281" y="142"/>
                  <a:pt x="297" y="164"/>
                </a:cubicBezTo>
                <a:cubicBezTo>
                  <a:pt x="313" y="186"/>
                  <a:pt x="318" y="267"/>
                  <a:pt x="273" y="292"/>
                </a:cubicBezTo>
                <a:cubicBezTo>
                  <a:pt x="263" y="377"/>
                  <a:pt x="66" y="329"/>
                  <a:pt x="25" y="316"/>
                </a:cubicBezTo>
                <a:cubicBezTo>
                  <a:pt x="0" y="307"/>
                  <a:pt x="120" y="264"/>
                  <a:pt x="121" y="240"/>
                </a:cubicBezTo>
                <a:cubicBezTo>
                  <a:pt x="122" y="216"/>
                  <a:pt x="41" y="195"/>
                  <a:pt x="33" y="172"/>
                </a:cubicBezTo>
                <a:cubicBezTo>
                  <a:pt x="25" y="149"/>
                  <a:pt x="64" y="125"/>
                  <a:pt x="73" y="100"/>
                </a:cubicBezTo>
                <a:cubicBezTo>
                  <a:pt x="82" y="75"/>
                  <a:pt x="111" y="30"/>
                  <a:pt x="89" y="20"/>
                </a:cubicBezTo>
                <a:close/>
              </a:path>
            </a:pathLst>
          </a:custGeom>
          <a:gradFill>
            <a:gsLst>
              <a:gs pos="0">
                <a:srgbClr val="ff9d53"/>
              </a:gs>
              <a:gs pos="100000">
                <a:srgbClr val="fd6a00"/>
              </a:gs>
            </a:gsLst>
            <a:lin ang="5400000"/>
          </a:gradFill>
          <a:ln>
            <a:noFill/>
          </a:ln>
        </p:spPr>
        <p:style>
          <a:lnRef idx="0"/>
          <a:fillRef idx="0"/>
          <a:effectRef idx="0"/>
          <a:fontRef idx="minor"/>
        </p:style>
      </p:sp>
      <p:sp>
        <p:nvSpPr>
          <p:cNvPr id="5883" name="CustomShape 1979"/>
          <p:cNvSpPr/>
          <p:nvPr/>
        </p:nvSpPr>
        <p:spPr>
          <a:xfrm rot="31800">
            <a:off x="1537200" y="5783760"/>
            <a:ext cx="55440" cy="30240"/>
          </a:xfrm>
          <a:prstGeom prst="ellipse">
            <a:avLst/>
          </a:prstGeom>
          <a:gradFill>
            <a:gsLst>
              <a:gs pos="0">
                <a:srgbClr val="ffffff"/>
              </a:gs>
              <a:gs pos="100000">
                <a:srgbClr val="c029fd"/>
              </a:gs>
            </a:gsLst>
            <a:path path="rect"/>
          </a:gradFill>
          <a:ln>
            <a:noFill/>
          </a:ln>
        </p:spPr>
        <p:style>
          <a:lnRef idx="0"/>
          <a:fillRef idx="0"/>
          <a:effectRef idx="0"/>
          <a:fontRef idx="minor"/>
        </p:style>
      </p:sp>
      <p:sp>
        <p:nvSpPr>
          <p:cNvPr id="5884" name="CustomShape 1980"/>
          <p:cNvSpPr/>
          <p:nvPr/>
        </p:nvSpPr>
        <p:spPr>
          <a:xfrm>
            <a:off x="725400" y="5693040"/>
            <a:ext cx="112572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Cyclin-A</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Degradation</a:t>
            </a:r>
            <a:endParaRPr b="0" lang="pt-BR" sz="1800" spc="-1" strike="noStrike">
              <a:solidFill>
                <a:srgbClr val="ffffff"/>
              </a:solidFill>
              <a:uFill>
                <a:solidFill>
                  <a:srgbClr val="ffffff"/>
                </a:solidFill>
              </a:uFill>
              <a:latin typeface="Arial"/>
            </a:endParaRPr>
          </a:p>
        </p:txBody>
      </p:sp>
      <p:sp>
        <p:nvSpPr>
          <p:cNvPr id="5885" name="CustomShape 1981"/>
          <p:cNvSpPr/>
          <p:nvPr/>
        </p:nvSpPr>
        <p:spPr>
          <a:xfrm rot="14917800">
            <a:off x="2606400" y="3044880"/>
            <a:ext cx="277920" cy="1029960"/>
          </a:xfrm>
          <a:custGeom>
            <a:avLst/>
            <a:gdLst/>
            <a:ahLst/>
            <a:rect l="l" t="t" r="r" b="b"/>
            <a:pathLst>
              <a:path w="376" h="860">
                <a:moveTo>
                  <a:pt x="0" y="2"/>
                </a:moveTo>
                <a:cubicBezTo>
                  <a:pt x="52" y="30"/>
                  <a:pt x="96" y="58"/>
                  <a:pt x="190" y="56"/>
                </a:cubicBezTo>
                <a:cubicBezTo>
                  <a:pt x="284" y="54"/>
                  <a:pt x="298" y="38"/>
                  <a:pt x="358" y="0"/>
                </a:cubicBezTo>
                <a:cubicBezTo>
                  <a:pt x="296" y="184"/>
                  <a:pt x="279" y="239"/>
                  <a:pt x="282" y="368"/>
                </a:cubicBezTo>
                <a:cubicBezTo>
                  <a:pt x="285" y="497"/>
                  <a:pt x="340" y="658"/>
                  <a:pt x="376" y="774"/>
                </a:cubicBezTo>
                <a:cubicBezTo>
                  <a:pt x="308" y="860"/>
                  <a:pt x="73" y="844"/>
                  <a:pt x="26" y="768"/>
                </a:cubicBezTo>
                <a:cubicBezTo>
                  <a:pt x="74" y="548"/>
                  <a:pt x="126" y="480"/>
                  <a:pt x="122" y="352"/>
                </a:cubicBezTo>
                <a:cubicBezTo>
                  <a:pt x="118" y="224"/>
                  <a:pt x="48" y="62"/>
                  <a:pt x="0" y="2"/>
                </a:cubicBezTo>
                <a:close/>
              </a:path>
            </a:pathLst>
          </a:custGeom>
          <a:gradFill>
            <a:gsLst>
              <a:gs pos="0">
                <a:srgbClr val="d366fb"/>
              </a:gs>
              <a:gs pos="100000">
                <a:srgbClr val="1d593b"/>
              </a:gs>
            </a:gsLst>
            <a:lin ang="0"/>
          </a:gradFill>
          <a:ln>
            <a:noFill/>
          </a:ln>
        </p:spPr>
        <p:style>
          <a:lnRef idx="0"/>
          <a:fillRef idx="0"/>
          <a:effectRef idx="0"/>
          <a:fontRef idx="minor"/>
        </p:style>
      </p:sp>
      <p:sp>
        <p:nvSpPr>
          <p:cNvPr id="5886" name="CustomShape 1982"/>
          <p:cNvSpPr/>
          <p:nvPr/>
        </p:nvSpPr>
        <p:spPr>
          <a:xfrm rot="20317800">
            <a:off x="2319480" y="3476880"/>
            <a:ext cx="891000" cy="15372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887" name="CustomShape 1983"/>
          <p:cNvSpPr/>
          <p:nvPr/>
        </p:nvSpPr>
        <p:spPr>
          <a:xfrm rot="14917800">
            <a:off x="2147400" y="3695400"/>
            <a:ext cx="261720" cy="107640"/>
          </a:xfrm>
          <a:prstGeom prst="ellipse">
            <a:avLst/>
          </a:prstGeom>
          <a:gradFill>
            <a:gsLst>
              <a:gs pos="0">
                <a:srgbClr val="01573c"/>
              </a:gs>
              <a:gs pos="100000">
                <a:srgbClr val="d366fb"/>
              </a:gs>
            </a:gsLst>
            <a:lin ang="0"/>
          </a:gradFill>
          <a:ln w="9360">
            <a:solidFill>
              <a:srgbClr val="d366fb"/>
            </a:solidFill>
            <a:miter/>
          </a:ln>
        </p:spPr>
        <p:style>
          <a:lnRef idx="0"/>
          <a:fillRef idx="0"/>
          <a:effectRef idx="0"/>
          <a:fontRef idx="minor"/>
        </p:style>
      </p:sp>
      <p:sp>
        <p:nvSpPr>
          <p:cNvPr id="5888" name="CustomShape 1984"/>
          <p:cNvSpPr/>
          <p:nvPr/>
        </p:nvSpPr>
        <p:spPr>
          <a:xfrm rot="20533800">
            <a:off x="2472840" y="3449880"/>
            <a:ext cx="747360" cy="203760"/>
          </a:xfrm>
          <a:prstGeom prst="rect">
            <a:avLst/>
          </a:prstGeom>
          <a:noFill/>
          <a:ln>
            <a:noFill/>
          </a:ln>
        </p:spPr>
        <p:style>
          <a:lnRef idx="0"/>
          <a:fillRef idx="0"/>
          <a:effectRef idx="0"/>
          <a:fontRef idx="minor"/>
        </p:style>
        <p:txBody>
          <a:bodyPr lIns="66600" rIns="66600" tIns="33120" bIns="33120"/>
          <a:p>
            <a:pPr/>
            <a:r>
              <a:rPr b="1" lang="en-US" sz="900" spc="-1" strike="noStrike">
                <a:solidFill>
                  <a:srgbClr val="ffffff"/>
                </a:solidFill>
                <a:uFill>
                  <a:solidFill>
                    <a:srgbClr val="ffffff"/>
                  </a:solidFill>
                </a:uFill>
                <a:latin typeface="Arial"/>
              </a:rPr>
              <a:t>CAT1</a:t>
            </a:r>
            <a:endParaRPr b="0" lang="pt-BR" sz="1800" spc="-1" strike="noStrike">
              <a:solidFill>
                <a:srgbClr val="ffffff"/>
              </a:solidFill>
              <a:uFill>
                <a:solidFill>
                  <a:srgbClr val="ffffff"/>
                </a:solidFill>
              </a:uFill>
              <a:latin typeface="Arial"/>
            </a:endParaRPr>
          </a:p>
        </p:txBody>
      </p:sp>
      <p:sp>
        <p:nvSpPr>
          <p:cNvPr id="5889" name="CustomShape 1985"/>
          <p:cNvSpPr/>
          <p:nvPr/>
        </p:nvSpPr>
        <p:spPr>
          <a:xfrm>
            <a:off x="-142920" y="5699160"/>
            <a:ext cx="10558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APOPTOSIS</a:t>
            </a:r>
            <a:endParaRPr b="0" lang="pt-BR" sz="1800" spc="-1" strike="noStrike">
              <a:solidFill>
                <a:srgbClr val="ffffff"/>
              </a:solidFill>
              <a:uFill>
                <a:solidFill>
                  <a:srgbClr val="ffffff"/>
                </a:solidFill>
              </a:uFill>
              <a:latin typeface="Arial"/>
            </a:endParaRPr>
          </a:p>
        </p:txBody>
      </p:sp>
      <p:sp>
        <p:nvSpPr>
          <p:cNvPr id="5890" name="CustomShape 1986"/>
          <p:cNvSpPr/>
          <p:nvPr/>
        </p:nvSpPr>
        <p:spPr>
          <a:xfrm>
            <a:off x="843120" y="6375240"/>
            <a:ext cx="147780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Cell Proliferation</a:t>
            </a:r>
            <a:endParaRPr b="0" lang="pt-BR" sz="1800" spc="-1" strike="noStrike">
              <a:solidFill>
                <a:srgbClr val="ffffff"/>
              </a:solidFill>
              <a:uFill>
                <a:solidFill>
                  <a:srgbClr val="ffffff"/>
                </a:solidFill>
              </a:uFill>
              <a:latin typeface="Arial"/>
            </a:endParaRPr>
          </a:p>
        </p:txBody>
      </p:sp>
      <p:sp>
        <p:nvSpPr>
          <p:cNvPr id="5891" name="CustomShape 1987"/>
          <p:cNvSpPr/>
          <p:nvPr/>
        </p:nvSpPr>
        <p:spPr>
          <a:xfrm>
            <a:off x="2919240" y="6445080"/>
            <a:ext cx="91296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Vascular</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Relaxation</a:t>
            </a:r>
            <a:endParaRPr b="0" lang="pt-BR" sz="1800" spc="-1" strike="noStrike">
              <a:solidFill>
                <a:srgbClr val="ffffff"/>
              </a:solidFill>
              <a:uFill>
                <a:solidFill>
                  <a:srgbClr val="ffffff"/>
                </a:solidFill>
              </a:uFill>
              <a:latin typeface="Arial"/>
            </a:endParaRPr>
          </a:p>
        </p:txBody>
      </p:sp>
      <p:sp>
        <p:nvSpPr>
          <p:cNvPr id="5892" name="CustomShape 1988"/>
          <p:cNvSpPr/>
          <p:nvPr/>
        </p:nvSpPr>
        <p:spPr>
          <a:xfrm rot="1809000">
            <a:off x="2663280" y="4813200"/>
            <a:ext cx="91152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1000" spc="-1" strike="noStrike">
                <a:solidFill>
                  <a:srgbClr val="ffffff"/>
                </a:solidFill>
                <a:uFill>
                  <a:solidFill>
                    <a:srgbClr val="ffffff"/>
                  </a:solidFill>
                </a:uFill>
                <a:latin typeface="Arial"/>
              </a:rPr>
              <a:t>Na</a:t>
            </a:r>
            <a:r>
              <a:rPr b="1" lang="en-US" sz="1000" spc="-1" strike="noStrike" baseline="30000">
                <a:solidFill>
                  <a:srgbClr val="ffffff"/>
                </a:solidFill>
                <a:uFill>
                  <a:solidFill>
                    <a:srgbClr val="ffffff"/>
                  </a:solidFill>
                </a:uFill>
                <a:latin typeface="Arial"/>
              </a:rPr>
              <a:t>+</a:t>
            </a:r>
            <a:r>
              <a:rPr b="1" lang="en-US" sz="1000" spc="-1" strike="noStrike">
                <a:solidFill>
                  <a:srgbClr val="ffffff"/>
                </a:solidFill>
                <a:uFill>
                  <a:solidFill>
                    <a:srgbClr val="ffffff"/>
                  </a:solidFill>
                </a:uFill>
                <a:latin typeface="Arial"/>
              </a:rPr>
              <a:t>,Ca</a:t>
            </a:r>
            <a:r>
              <a:rPr b="1" lang="en-US" sz="1000" spc="-1" strike="noStrike" baseline="30000">
                <a:solidFill>
                  <a:srgbClr val="ffffff"/>
                </a:solidFill>
                <a:uFill>
                  <a:solidFill>
                    <a:srgbClr val="ffffff"/>
                  </a:solidFill>
                </a:uFill>
                <a:latin typeface="Arial"/>
              </a:rPr>
              <a:t>2+</a:t>
            </a:r>
            <a:endParaRPr b="0" lang="pt-BR" sz="1800" spc="-1" strike="noStrike">
              <a:solidFill>
                <a:srgbClr val="ffffff"/>
              </a:solidFill>
              <a:uFill>
                <a:solidFill>
                  <a:srgbClr val="ffffff"/>
                </a:solidFill>
              </a:uFill>
              <a:latin typeface="Arial"/>
            </a:endParaRPr>
          </a:p>
        </p:txBody>
      </p:sp>
      <p:sp>
        <p:nvSpPr>
          <p:cNvPr id="5893" name="CustomShape 1989"/>
          <p:cNvSpPr/>
          <p:nvPr/>
        </p:nvSpPr>
        <p:spPr>
          <a:xfrm rot="2403000">
            <a:off x="4339440" y="5263200"/>
            <a:ext cx="1365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00"/>
                </a:solidFill>
                <a:uFill>
                  <a:solidFill>
                    <a:srgbClr val="ffffff"/>
                  </a:solidFill>
                </a:uFill>
                <a:latin typeface="Arial"/>
              </a:rPr>
              <a:t>Endothelial Cell</a:t>
            </a:r>
            <a:endParaRPr b="0" lang="pt-BR" sz="1800" spc="-1" strike="noStrike">
              <a:solidFill>
                <a:srgbClr val="ffffff"/>
              </a:solidFill>
              <a:uFill>
                <a:solidFill>
                  <a:srgbClr val="ffffff"/>
                </a:solidFill>
              </a:uFill>
              <a:latin typeface="Arial"/>
            </a:endParaRPr>
          </a:p>
        </p:txBody>
      </p:sp>
      <p:sp>
        <p:nvSpPr>
          <p:cNvPr id="5894" name="CustomShape 1990"/>
          <p:cNvSpPr/>
          <p:nvPr/>
        </p:nvSpPr>
        <p:spPr>
          <a:xfrm rot="214200">
            <a:off x="3385800" y="3489120"/>
            <a:ext cx="9734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L-Citrulline</a:t>
            </a:r>
            <a:endParaRPr b="0" lang="pt-BR" sz="1800" spc="-1" strike="noStrike">
              <a:solidFill>
                <a:srgbClr val="ffffff"/>
              </a:solidFill>
              <a:uFill>
                <a:solidFill>
                  <a:srgbClr val="ffffff"/>
                </a:solidFill>
              </a:uFill>
              <a:latin typeface="Arial"/>
            </a:endParaRPr>
          </a:p>
        </p:txBody>
      </p:sp>
      <p:sp>
        <p:nvSpPr>
          <p:cNvPr id="5895" name="CustomShape 1991"/>
          <p:cNvSpPr/>
          <p:nvPr/>
        </p:nvSpPr>
        <p:spPr>
          <a:xfrm rot="1257600">
            <a:off x="4085640" y="3346200"/>
            <a:ext cx="9604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L-Arginine</a:t>
            </a:r>
            <a:endParaRPr b="0" lang="pt-BR" sz="1800" spc="-1" strike="noStrike">
              <a:solidFill>
                <a:srgbClr val="ffffff"/>
              </a:solidFill>
              <a:uFill>
                <a:solidFill>
                  <a:srgbClr val="ffffff"/>
                </a:solidFill>
              </a:uFill>
              <a:latin typeface="Arial"/>
            </a:endParaRPr>
          </a:p>
        </p:txBody>
      </p:sp>
      <p:sp>
        <p:nvSpPr>
          <p:cNvPr id="5896" name="CustomShape 1992"/>
          <p:cNvSpPr/>
          <p:nvPr/>
        </p:nvSpPr>
        <p:spPr>
          <a:xfrm>
            <a:off x="5467320" y="1870200"/>
            <a:ext cx="793800" cy="340920"/>
          </a:xfrm>
          <a:custGeom>
            <a:avLst/>
            <a:gdLst/>
            <a:ahLst/>
            <a:rect l="l" t="t" r="r" b="b"/>
            <a:pathLst>
              <a:path w="21600" h="21600">
                <a:moveTo>
                  <a:pt x="0" y="0"/>
                </a:moveTo>
                <a:lnTo>
                  <a:pt x="21600" y="0"/>
                </a:lnTo>
                <a:lnTo>
                  <a:pt x="21600" y="21600"/>
                </a:lnTo>
                <a:lnTo>
                  <a:pt x="0" y="21600"/>
                </a:lnTo>
                <a:lnTo>
                  <a:pt x="0" y="0"/>
                </a:lnTo>
                <a:close/>
              </a:path>
            </a:pathLst>
          </a:custGeom>
          <a:noFill/>
          <a:ln w="25560">
            <a:solidFill>
              <a:srgbClr val="ff0000"/>
            </a:solidFill>
            <a:miter/>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PKC</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Pathway</a:t>
            </a:r>
            <a:endParaRPr b="0" lang="pt-BR" sz="1800" spc="-1" strike="noStrike">
              <a:solidFill>
                <a:srgbClr val="ffffff"/>
              </a:solidFill>
              <a:uFill>
                <a:solidFill>
                  <a:srgbClr val="ffffff"/>
                </a:solidFill>
              </a:uFill>
              <a:latin typeface="Arial"/>
            </a:endParaRPr>
          </a:p>
        </p:txBody>
      </p:sp>
      <p:sp>
        <p:nvSpPr>
          <p:cNvPr id="5897" name="CustomShape 1993"/>
          <p:cNvSpPr/>
          <p:nvPr/>
        </p:nvSpPr>
        <p:spPr>
          <a:xfrm rot="865200">
            <a:off x="7062840" y="3315600"/>
            <a:ext cx="5986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S365</a:t>
            </a:r>
            <a:endParaRPr b="0" lang="pt-BR" sz="1800" spc="-1" strike="noStrike">
              <a:solidFill>
                <a:srgbClr val="ffffff"/>
              </a:solidFill>
              <a:uFill>
                <a:solidFill>
                  <a:srgbClr val="ffffff"/>
                </a:solidFill>
              </a:uFill>
              <a:latin typeface="Arial"/>
            </a:endParaRPr>
          </a:p>
        </p:txBody>
      </p:sp>
      <p:sp>
        <p:nvSpPr>
          <p:cNvPr id="5898" name="CustomShape 1994"/>
          <p:cNvSpPr/>
          <p:nvPr/>
        </p:nvSpPr>
        <p:spPr>
          <a:xfrm rot="5400000">
            <a:off x="7424280" y="3380760"/>
            <a:ext cx="43812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S1179</a:t>
            </a:r>
            <a:endParaRPr b="0" lang="pt-BR" sz="1800" spc="-1" strike="noStrike">
              <a:solidFill>
                <a:srgbClr val="ffffff"/>
              </a:solidFill>
              <a:uFill>
                <a:solidFill>
                  <a:srgbClr val="ffffff"/>
                </a:solidFill>
              </a:uFill>
              <a:latin typeface="Arial"/>
            </a:endParaRPr>
          </a:p>
        </p:txBody>
      </p:sp>
      <p:sp>
        <p:nvSpPr>
          <p:cNvPr id="5899" name="CustomShape 1995"/>
          <p:cNvSpPr/>
          <p:nvPr/>
        </p:nvSpPr>
        <p:spPr>
          <a:xfrm rot="19633200">
            <a:off x="6599520" y="3307680"/>
            <a:ext cx="6667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S617</a:t>
            </a:r>
            <a:endParaRPr b="0" lang="pt-BR" sz="1800" spc="-1" strike="noStrike">
              <a:solidFill>
                <a:srgbClr val="ffffff"/>
              </a:solidFill>
              <a:uFill>
                <a:solidFill>
                  <a:srgbClr val="ffffff"/>
                </a:solidFill>
              </a:uFill>
              <a:latin typeface="Arial"/>
            </a:endParaRPr>
          </a:p>
        </p:txBody>
      </p:sp>
      <p:sp>
        <p:nvSpPr>
          <p:cNvPr id="5900" name="CustomShape 1996"/>
          <p:cNvSpPr/>
          <p:nvPr/>
        </p:nvSpPr>
        <p:spPr>
          <a:xfrm>
            <a:off x="8207280" y="-28440"/>
            <a:ext cx="105408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Metabolic</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Stress</a:t>
            </a:r>
            <a:endParaRPr b="0" lang="pt-BR" sz="1800" spc="-1" strike="noStrike">
              <a:solidFill>
                <a:srgbClr val="ffffff"/>
              </a:solidFill>
              <a:uFill>
                <a:solidFill>
                  <a:srgbClr val="ffffff"/>
                </a:solidFill>
              </a:uFill>
              <a:latin typeface="Arial"/>
            </a:endParaRPr>
          </a:p>
        </p:txBody>
      </p:sp>
      <p:sp>
        <p:nvSpPr>
          <p:cNvPr id="5901" name="CustomShape 1997"/>
          <p:cNvSpPr/>
          <p:nvPr/>
        </p:nvSpPr>
        <p:spPr>
          <a:xfrm rot="1249800">
            <a:off x="-151200" y="4727520"/>
            <a:ext cx="16178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5400000">
              <a:srgbClr val="000000"/>
            </a:outerShdw>
          </a:effectLst>
        </p:spPr>
        <p:style>
          <a:lnRef idx="0"/>
          <a:fillRef idx="0"/>
          <a:effectRef idx="0"/>
          <a:fontRef idx="minor"/>
        </p:style>
        <p:txBody>
          <a:bodyPr lIns="66600" rIns="66600" tIns="33120" bIns="33120"/>
          <a:p>
            <a:pPr algn="ctr"/>
            <a:r>
              <a:rPr b="1" lang="en-US" sz="900" spc="-1" strike="noStrike">
                <a:solidFill>
                  <a:srgbClr val="ffff00"/>
                </a:solidFill>
                <a:uFill>
                  <a:solidFill>
                    <a:srgbClr val="ffffff"/>
                  </a:solidFill>
                </a:uFill>
                <a:latin typeface="Arial"/>
              </a:rPr>
              <a:t>Smooth Muscle Cell</a:t>
            </a:r>
            <a:endParaRPr b="0" lang="pt-BR" sz="1800" spc="-1" strike="noStrike">
              <a:solidFill>
                <a:srgbClr val="ffffff"/>
              </a:solidFill>
              <a:uFill>
                <a:solidFill>
                  <a:srgbClr val="ffffff"/>
                </a:solidFill>
              </a:uFill>
              <a:latin typeface="Arial"/>
            </a:endParaRPr>
          </a:p>
        </p:txBody>
      </p:sp>
      <p:sp>
        <p:nvSpPr>
          <p:cNvPr id="5902" name="CustomShape 1998"/>
          <p:cNvSpPr/>
          <p:nvPr/>
        </p:nvSpPr>
        <p:spPr>
          <a:xfrm>
            <a:off x="3448080" y="5025960"/>
            <a:ext cx="280800" cy="355680"/>
          </a:xfrm>
          <a:custGeom>
            <a:avLst/>
            <a:gdLst/>
            <a:ahLst/>
            <a:rect l="l" t="t" r="r" b="b"/>
            <a:pathLst>
              <a:path w="192" h="393">
                <a:moveTo>
                  <a:pt x="0" y="0"/>
                </a:moveTo>
                <a:cubicBezTo>
                  <a:pt x="192" y="67"/>
                  <a:pt x="103" y="344"/>
                  <a:pt x="42" y="393"/>
                </a:cubicBezTo>
              </a:path>
            </a:pathLst>
          </a:custGeom>
          <a:noFill/>
          <a:ln w="31680">
            <a:solidFill>
              <a:srgbClr val="ffff00"/>
            </a:solidFill>
            <a:round/>
          </a:ln>
          <a:effectLst>
            <a:outerShdw dist="17819" dir="2700000">
              <a:srgbClr val="000000"/>
            </a:outerShdw>
          </a:effectLst>
        </p:spPr>
        <p:style>
          <a:lnRef idx="0"/>
          <a:fillRef idx="0"/>
          <a:effectRef idx="0"/>
          <a:fontRef idx="minor"/>
        </p:style>
      </p:sp>
      <p:pic>
        <p:nvPicPr>
          <p:cNvPr id="5903" name="Picture 5199" descr="ATP"/>
          <p:cNvPicPr/>
          <p:nvPr/>
        </p:nvPicPr>
        <p:blipFill>
          <a:blip r:embed="rId9"/>
          <a:stretch/>
        </p:blipFill>
        <p:spPr>
          <a:xfrm>
            <a:off x="8412120" y="873000"/>
            <a:ext cx="592200" cy="196920"/>
          </a:xfrm>
          <a:prstGeom prst="rect">
            <a:avLst/>
          </a:prstGeom>
          <a:ln>
            <a:noFill/>
          </a:ln>
        </p:spPr>
      </p:pic>
      <p:sp>
        <p:nvSpPr>
          <p:cNvPr id="5904" name="CustomShape 1999"/>
          <p:cNvSpPr/>
          <p:nvPr/>
        </p:nvSpPr>
        <p:spPr>
          <a:xfrm>
            <a:off x="8534160" y="883800"/>
            <a:ext cx="3535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ATP</a:t>
            </a:r>
            <a:endParaRPr b="0" lang="pt-BR" sz="1800" spc="-1" strike="noStrike">
              <a:solidFill>
                <a:srgbClr val="ffffff"/>
              </a:solidFill>
              <a:uFill>
                <a:solidFill>
                  <a:srgbClr val="ffffff"/>
                </a:solidFill>
              </a:uFill>
              <a:latin typeface="Arial"/>
            </a:endParaRPr>
          </a:p>
        </p:txBody>
      </p:sp>
      <p:pic>
        <p:nvPicPr>
          <p:cNvPr id="5905" name="Picture 5202" descr="GTP"/>
          <p:cNvPicPr/>
          <p:nvPr/>
        </p:nvPicPr>
        <p:blipFill>
          <a:blip r:embed="rId10"/>
          <a:stretch/>
        </p:blipFill>
        <p:spPr>
          <a:xfrm rot="19691400">
            <a:off x="2123640" y="5366880"/>
            <a:ext cx="689040" cy="271440"/>
          </a:xfrm>
          <a:prstGeom prst="rect">
            <a:avLst/>
          </a:prstGeom>
          <a:ln>
            <a:noFill/>
          </a:ln>
        </p:spPr>
      </p:pic>
      <p:sp>
        <p:nvSpPr>
          <p:cNvPr id="5906" name="CustomShape 2000"/>
          <p:cNvSpPr/>
          <p:nvPr/>
        </p:nvSpPr>
        <p:spPr>
          <a:xfrm rot="19691400">
            <a:off x="2317680" y="5419800"/>
            <a:ext cx="3686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GTP</a:t>
            </a:r>
            <a:endParaRPr b="0" lang="pt-BR" sz="1800" spc="-1" strike="noStrike">
              <a:solidFill>
                <a:srgbClr val="ffffff"/>
              </a:solidFill>
              <a:uFill>
                <a:solidFill>
                  <a:srgbClr val="ffffff"/>
                </a:solidFill>
              </a:uFill>
              <a:latin typeface="Arial"/>
            </a:endParaRPr>
          </a:p>
        </p:txBody>
      </p:sp>
      <p:sp>
        <p:nvSpPr>
          <p:cNvPr id="5907" name="CustomShape 2001"/>
          <p:cNvSpPr/>
          <p:nvPr/>
        </p:nvSpPr>
        <p:spPr>
          <a:xfrm>
            <a:off x="5767560" y="3040200"/>
            <a:ext cx="706320" cy="252360"/>
          </a:xfrm>
          <a:custGeom>
            <a:avLst/>
            <a:gdLst/>
            <a:ahLst/>
            <a:rect l="0" t="0" r="r" b="b"/>
            <a:pathLst>
              <a:path w="1964" h="703">
                <a:moveTo>
                  <a:pt x="216" y="0"/>
                </a:moveTo>
                <a:lnTo>
                  <a:pt x="1746" y="0"/>
                </a:lnTo>
                <a:lnTo>
                  <a:pt x="1963" y="216"/>
                </a:lnTo>
                <a:lnTo>
                  <a:pt x="1963" y="485"/>
                </a:lnTo>
                <a:lnTo>
                  <a:pt x="1746" y="702"/>
                </a:lnTo>
                <a:lnTo>
                  <a:pt x="216" y="702"/>
                </a:lnTo>
                <a:lnTo>
                  <a:pt x="0" y="485"/>
                </a:lnTo>
                <a:lnTo>
                  <a:pt x="0" y="216"/>
                </a:lnTo>
                <a:lnTo>
                  <a:pt x="216" y="0"/>
                </a:lnTo>
              </a:path>
            </a:pathLst>
          </a:custGeom>
          <a:gradFill>
            <a:gsLst>
              <a:gs pos="0">
                <a:srgbClr val="c01ff9"/>
              </a:gs>
              <a:gs pos="50000">
                <a:srgbClr val="eab5fd"/>
              </a:gs>
              <a:gs pos="100000">
                <a:srgbClr val="c01ff9"/>
              </a:gs>
            </a:gsLst>
            <a:lin ang="5400000"/>
          </a:gradFill>
          <a:ln>
            <a:noFill/>
          </a:ln>
        </p:spPr>
        <p:style>
          <a:lnRef idx="0"/>
          <a:fillRef idx="0"/>
          <a:effectRef idx="0"/>
          <a:fontRef idx="minor"/>
        </p:style>
      </p:sp>
      <p:sp>
        <p:nvSpPr>
          <p:cNvPr id="5908" name="CustomShape 2002"/>
          <p:cNvSpPr/>
          <p:nvPr/>
        </p:nvSpPr>
        <p:spPr>
          <a:xfrm rot="21476400">
            <a:off x="6145200" y="3149280"/>
            <a:ext cx="287640" cy="9144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909" name="CustomShape 2003"/>
          <p:cNvSpPr/>
          <p:nvPr/>
        </p:nvSpPr>
        <p:spPr>
          <a:xfrm>
            <a:off x="6000120" y="3108240"/>
            <a:ext cx="279720" cy="137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0" rIns="0" tIns="0" bIns="0"/>
          <a:p>
            <a:pPr/>
            <a:r>
              <a:rPr b="1" lang="en-US" sz="900" spc="-1" strike="noStrike">
                <a:solidFill>
                  <a:srgbClr val="ffffff"/>
                </a:solidFill>
                <a:uFill>
                  <a:solidFill>
                    <a:srgbClr val="ffffff"/>
                  </a:solidFill>
                </a:uFill>
                <a:latin typeface="Arial"/>
              </a:rPr>
              <a:t>Calm</a:t>
            </a:r>
            <a:endParaRPr b="0" lang="pt-BR" sz="1800" spc="-1" strike="noStrike">
              <a:solidFill>
                <a:srgbClr val="ffffff"/>
              </a:solidFill>
              <a:uFill>
                <a:solidFill>
                  <a:srgbClr val="ffffff"/>
                </a:solidFill>
              </a:uFill>
              <a:latin typeface="Arial"/>
            </a:endParaRPr>
          </a:p>
        </p:txBody>
      </p:sp>
      <p:sp>
        <p:nvSpPr>
          <p:cNvPr id="5910" name="CustomShape 2004"/>
          <p:cNvSpPr/>
          <p:nvPr/>
        </p:nvSpPr>
        <p:spPr>
          <a:xfrm rot="18808200">
            <a:off x="3211560" y="1239840"/>
            <a:ext cx="428400" cy="125892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924879"/>
              </a:gs>
              <a:gs pos="50000">
                <a:srgbClr val="fd35c4"/>
              </a:gs>
              <a:gs pos="100000">
                <a:srgbClr val="924879"/>
              </a:gs>
            </a:gsLst>
            <a:lin ang="0"/>
          </a:gradFill>
          <a:ln>
            <a:noFill/>
          </a:ln>
          <a:effectLst>
            <a:outerShdw dist="17819" dir="2700000">
              <a:srgbClr val="582b49"/>
            </a:outerShdw>
          </a:effectLst>
        </p:spPr>
        <p:style>
          <a:lnRef idx="0"/>
          <a:fillRef idx="0"/>
          <a:effectRef idx="0"/>
          <a:fontRef idx="minor"/>
        </p:style>
      </p:sp>
      <p:sp>
        <p:nvSpPr>
          <p:cNvPr id="5911" name="CustomShape 2005"/>
          <p:cNvSpPr/>
          <p:nvPr/>
        </p:nvSpPr>
        <p:spPr>
          <a:xfrm rot="2418000">
            <a:off x="3138480" y="1940400"/>
            <a:ext cx="953280" cy="132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912" name="CustomShape 2006"/>
          <p:cNvSpPr/>
          <p:nvPr/>
        </p:nvSpPr>
        <p:spPr>
          <a:xfrm rot="18808200">
            <a:off x="3264120" y="1177920"/>
            <a:ext cx="428400" cy="1258920"/>
          </a:xfrm>
          <a:custGeom>
            <a:avLst/>
            <a:gdLst/>
            <a:ahLst/>
            <a:rect l="l" t="t" r="r" b="b"/>
            <a:pathLst>
              <a:path w="640" h="1042">
                <a:moveTo>
                  <a:pt x="288" y="304"/>
                </a:moveTo>
                <a:cubicBezTo>
                  <a:pt x="254" y="229"/>
                  <a:pt x="172" y="80"/>
                  <a:pt x="129" y="52"/>
                </a:cubicBezTo>
                <a:cubicBezTo>
                  <a:pt x="86" y="24"/>
                  <a:pt x="0" y="68"/>
                  <a:pt x="28" y="134"/>
                </a:cubicBezTo>
                <a:cubicBezTo>
                  <a:pt x="56" y="200"/>
                  <a:pt x="254" y="311"/>
                  <a:pt x="297" y="448"/>
                </a:cubicBezTo>
                <a:cubicBezTo>
                  <a:pt x="340" y="585"/>
                  <a:pt x="258" y="874"/>
                  <a:pt x="285" y="958"/>
                </a:cubicBezTo>
                <a:cubicBezTo>
                  <a:pt x="312" y="1042"/>
                  <a:pt x="436" y="1036"/>
                  <a:pt x="457" y="952"/>
                </a:cubicBezTo>
                <a:cubicBezTo>
                  <a:pt x="478" y="868"/>
                  <a:pt x="383" y="598"/>
                  <a:pt x="411" y="456"/>
                </a:cubicBezTo>
                <a:cubicBezTo>
                  <a:pt x="439" y="314"/>
                  <a:pt x="608" y="166"/>
                  <a:pt x="624" y="97"/>
                </a:cubicBezTo>
                <a:cubicBezTo>
                  <a:pt x="640" y="28"/>
                  <a:pt x="547" y="0"/>
                  <a:pt x="507" y="43"/>
                </a:cubicBezTo>
                <a:cubicBezTo>
                  <a:pt x="467" y="86"/>
                  <a:pt x="418" y="314"/>
                  <a:pt x="381" y="358"/>
                </a:cubicBezTo>
                <a:cubicBezTo>
                  <a:pt x="344" y="402"/>
                  <a:pt x="322" y="379"/>
                  <a:pt x="288" y="304"/>
                </a:cubicBezTo>
                <a:close/>
              </a:path>
            </a:pathLst>
          </a:custGeom>
          <a:gradFill>
            <a:gsLst>
              <a:gs pos="0">
                <a:srgbClr val="924879"/>
              </a:gs>
              <a:gs pos="50000">
                <a:srgbClr val="fd35c4"/>
              </a:gs>
              <a:gs pos="100000">
                <a:srgbClr val="924879"/>
              </a:gs>
            </a:gsLst>
            <a:lin ang="0"/>
          </a:gradFill>
          <a:ln>
            <a:noFill/>
          </a:ln>
          <a:effectLst>
            <a:outerShdw dist="17819" dir="2700000">
              <a:srgbClr val="582b49"/>
            </a:outerShdw>
          </a:effectLst>
        </p:spPr>
        <p:style>
          <a:lnRef idx="0"/>
          <a:fillRef idx="0"/>
          <a:effectRef idx="0"/>
          <a:fontRef idx="minor"/>
        </p:style>
      </p:sp>
      <p:sp>
        <p:nvSpPr>
          <p:cNvPr id="5913" name="CustomShape 2007"/>
          <p:cNvSpPr/>
          <p:nvPr/>
        </p:nvSpPr>
        <p:spPr>
          <a:xfrm rot="2418000">
            <a:off x="3191400" y="1878480"/>
            <a:ext cx="953280" cy="13284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914" name="CustomShape 2008"/>
          <p:cNvSpPr/>
          <p:nvPr/>
        </p:nvSpPr>
        <p:spPr>
          <a:xfrm rot="18618000">
            <a:off x="3425040" y="1492560"/>
            <a:ext cx="260280" cy="752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V</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E</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G</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F</a:t>
            </a:r>
            <a:r>
              <a:rPr b="1" lang="en-US" sz="900" spc="-1" strike="noStrike">
                <a:solidFill>
                  <a:srgbClr val="ffffff"/>
                </a:solidFill>
                <a:uFill>
                  <a:solidFill>
                    <a:srgbClr val="ffffff"/>
                  </a:solidFill>
                </a:uFill>
                <a:latin typeface="Arial"/>
              </a:rPr>
              <a:t>
</a:t>
            </a:r>
            <a:r>
              <a:rPr b="1" lang="en-US" sz="900" spc="-1" strike="noStrike">
                <a:solidFill>
                  <a:srgbClr val="ffffff"/>
                </a:solidFill>
                <a:uFill>
                  <a:solidFill>
                    <a:srgbClr val="ffffff"/>
                  </a:solidFill>
                </a:uFill>
                <a:latin typeface="Arial"/>
              </a:rPr>
              <a:t>R</a:t>
            </a:r>
            <a:endParaRPr b="0" lang="pt-BR" sz="1800" spc="-1" strike="noStrike">
              <a:solidFill>
                <a:srgbClr val="ffffff"/>
              </a:solidFill>
              <a:uFill>
                <a:solidFill>
                  <a:srgbClr val="ffffff"/>
                </a:solidFill>
              </a:uFill>
              <a:latin typeface="Arial"/>
            </a:endParaRPr>
          </a:p>
        </p:txBody>
      </p:sp>
      <p:sp>
        <p:nvSpPr>
          <p:cNvPr id="5915" name="CustomShape 2009"/>
          <p:cNvSpPr/>
          <p:nvPr/>
        </p:nvSpPr>
        <p:spPr>
          <a:xfrm>
            <a:off x="3627360" y="2036880"/>
            <a:ext cx="844560" cy="25560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00d000"/>
              </a:gs>
              <a:gs pos="100000">
                <a:srgbClr val="afffaf"/>
              </a:gs>
            </a:gsLst>
            <a:lin ang="5400000"/>
          </a:gradFill>
          <a:ln w="9360">
            <a:solidFill>
              <a:srgbClr val="000000"/>
            </a:solidFill>
            <a:round/>
          </a:ln>
        </p:spPr>
        <p:style>
          <a:lnRef idx="0"/>
          <a:fillRef idx="0"/>
          <a:effectRef idx="0"/>
          <a:fontRef idx="minor"/>
        </p:style>
      </p:sp>
      <p:sp>
        <p:nvSpPr>
          <p:cNvPr id="5916" name="CustomShape 2010"/>
          <p:cNvSpPr/>
          <p:nvPr/>
        </p:nvSpPr>
        <p:spPr>
          <a:xfrm rot="21020400">
            <a:off x="4133160" y="2201760"/>
            <a:ext cx="290880" cy="6372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917" name="CustomShape 2011"/>
          <p:cNvSpPr/>
          <p:nvPr/>
        </p:nvSpPr>
        <p:spPr>
          <a:xfrm>
            <a:off x="3870000" y="2080080"/>
            <a:ext cx="414360" cy="21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PLC</a:t>
            </a:r>
            <a:r>
              <a:rPr b="1" lang="en-US" sz="1000" spc="-1" strike="noStrike">
                <a:solidFill>
                  <a:srgbClr val="ffffff"/>
                </a:solidFill>
                <a:uFill>
                  <a:solidFill>
                    <a:srgbClr val="ffffff"/>
                  </a:solidFill>
                </a:uFill>
                <a:latin typeface="Symbol"/>
                <a:ea typeface="Symbol"/>
              </a:rPr>
              <a:t></a:t>
            </a:r>
            <a:endParaRPr b="0" lang="pt-BR" sz="1800" spc="-1" strike="noStrike">
              <a:solidFill>
                <a:srgbClr val="ffffff"/>
              </a:solidFill>
              <a:uFill>
                <a:solidFill>
                  <a:srgbClr val="ffffff"/>
                </a:solidFill>
              </a:uFill>
              <a:latin typeface="Arial"/>
            </a:endParaRPr>
          </a:p>
        </p:txBody>
      </p:sp>
      <p:sp>
        <p:nvSpPr>
          <p:cNvPr id="5918" name="CustomShape 2012"/>
          <p:cNvSpPr/>
          <p:nvPr/>
        </p:nvSpPr>
        <p:spPr>
          <a:xfrm rot="18203400">
            <a:off x="2734560" y="1214640"/>
            <a:ext cx="311760" cy="665640"/>
          </a:xfrm>
          <a:custGeom>
            <a:avLst/>
            <a:gdLst/>
            <a:ahLst/>
            <a:rect l="l" t="t" r="r" b="b"/>
            <a:pathLst>
              <a:path w="384" h="454">
                <a:moveTo>
                  <a:pt x="13" y="427"/>
                </a:moveTo>
                <a:cubicBezTo>
                  <a:pt x="4" y="402"/>
                  <a:pt x="0" y="421"/>
                  <a:pt x="1" y="379"/>
                </a:cubicBezTo>
                <a:cubicBezTo>
                  <a:pt x="43" y="318"/>
                  <a:pt x="7" y="259"/>
                  <a:pt x="37" y="156"/>
                </a:cubicBezTo>
                <a:cubicBezTo>
                  <a:pt x="67" y="53"/>
                  <a:pt x="133" y="34"/>
                  <a:pt x="196" y="0"/>
                </a:cubicBezTo>
                <a:cubicBezTo>
                  <a:pt x="239" y="30"/>
                  <a:pt x="321" y="59"/>
                  <a:pt x="346" y="151"/>
                </a:cubicBezTo>
                <a:cubicBezTo>
                  <a:pt x="371" y="243"/>
                  <a:pt x="350" y="334"/>
                  <a:pt x="380" y="374"/>
                </a:cubicBezTo>
                <a:cubicBezTo>
                  <a:pt x="384" y="419"/>
                  <a:pt x="374" y="403"/>
                  <a:pt x="368" y="421"/>
                </a:cubicBezTo>
                <a:cubicBezTo>
                  <a:pt x="351" y="426"/>
                  <a:pt x="304" y="400"/>
                  <a:pt x="275" y="405"/>
                </a:cubicBezTo>
                <a:cubicBezTo>
                  <a:pt x="246" y="410"/>
                  <a:pt x="214" y="433"/>
                  <a:pt x="193" y="454"/>
                </a:cubicBezTo>
                <a:cubicBezTo>
                  <a:pt x="170" y="436"/>
                  <a:pt x="144" y="414"/>
                  <a:pt x="113" y="409"/>
                </a:cubicBezTo>
                <a:cubicBezTo>
                  <a:pt x="82" y="403"/>
                  <a:pt x="44" y="408"/>
                  <a:pt x="13" y="427"/>
                </a:cubicBezTo>
                <a:close/>
              </a:path>
            </a:pathLst>
          </a:custGeom>
          <a:gradFill>
            <a:gsLst>
              <a:gs pos="0">
                <a:srgbClr val="ff4a4a"/>
              </a:gs>
              <a:gs pos="100000">
                <a:srgbClr val="ff8f8f"/>
              </a:gs>
            </a:gsLst>
            <a:lin ang="5400000"/>
          </a:gradFill>
          <a:ln>
            <a:noFill/>
          </a:ln>
          <a:effectLst>
            <a:outerShdw dist="153753" dir="2700000">
              <a:srgbClr val="992c2c">
                <a:alpha val="50000"/>
              </a:srgbClr>
            </a:outerShdw>
          </a:effectLst>
        </p:spPr>
        <p:style>
          <a:lnRef idx="0"/>
          <a:fillRef idx="0"/>
          <a:effectRef idx="0"/>
          <a:fontRef idx="minor"/>
        </p:style>
      </p:sp>
      <p:sp>
        <p:nvSpPr>
          <p:cNvPr id="5919" name="CustomShape 2013"/>
          <p:cNvSpPr/>
          <p:nvPr/>
        </p:nvSpPr>
        <p:spPr>
          <a:xfrm rot="14005800">
            <a:off x="2527920" y="1415520"/>
            <a:ext cx="457560" cy="19008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920" name="CustomShape 2014"/>
          <p:cNvSpPr/>
          <p:nvPr/>
        </p:nvSpPr>
        <p:spPr>
          <a:xfrm rot="18203400">
            <a:off x="2697840" y="1468440"/>
            <a:ext cx="44496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VEGF</a:t>
            </a:r>
            <a:endParaRPr b="0" lang="pt-BR" sz="1800" spc="-1" strike="noStrike">
              <a:solidFill>
                <a:srgbClr val="ffffff"/>
              </a:solidFill>
              <a:uFill>
                <a:solidFill>
                  <a:srgbClr val="ffffff"/>
                </a:solidFill>
              </a:uFill>
              <a:latin typeface="Arial"/>
            </a:endParaRPr>
          </a:p>
        </p:txBody>
      </p:sp>
      <p:sp>
        <p:nvSpPr>
          <p:cNvPr id="5921" name="CustomShape 2015"/>
          <p:cNvSpPr/>
          <p:nvPr/>
        </p:nvSpPr>
        <p:spPr>
          <a:xfrm>
            <a:off x="8292960" y="563400"/>
            <a:ext cx="701640" cy="223920"/>
          </a:xfrm>
          <a:custGeom>
            <a:avLst/>
            <a:gdLst/>
            <a:ahLst/>
            <a:rect l="l" t="t" r="r" b="b"/>
            <a:pathLst>
              <a:path w="980" h="479">
                <a:moveTo>
                  <a:pt x="476" y="478"/>
                </a:moveTo>
                <a:cubicBezTo>
                  <a:pt x="304" y="466"/>
                  <a:pt x="204" y="458"/>
                  <a:pt x="104" y="410"/>
                </a:cubicBezTo>
                <a:cubicBezTo>
                  <a:pt x="4" y="362"/>
                  <a:pt x="0" y="246"/>
                  <a:pt x="51" y="201"/>
                </a:cubicBezTo>
                <a:cubicBezTo>
                  <a:pt x="102" y="156"/>
                  <a:pt x="153" y="141"/>
                  <a:pt x="219" y="141"/>
                </a:cubicBezTo>
                <a:cubicBezTo>
                  <a:pt x="285" y="141"/>
                  <a:pt x="334" y="156"/>
                  <a:pt x="411" y="207"/>
                </a:cubicBezTo>
                <a:cubicBezTo>
                  <a:pt x="424" y="188"/>
                  <a:pt x="267" y="171"/>
                  <a:pt x="270" y="93"/>
                </a:cubicBezTo>
                <a:cubicBezTo>
                  <a:pt x="273" y="15"/>
                  <a:pt x="402" y="6"/>
                  <a:pt x="495" y="3"/>
                </a:cubicBezTo>
                <a:cubicBezTo>
                  <a:pt x="588" y="0"/>
                  <a:pt x="705" y="15"/>
                  <a:pt x="711" y="87"/>
                </a:cubicBezTo>
                <a:cubicBezTo>
                  <a:pt x="717" y="159"/>
                  <a:pt x="579" y="191"/>
                  <a:pt x="579" y="201"/>
                </a:cubicBezTo>
                <a:cubicBezTo>
                  <a:pt x="587" y="189"/>
                  <a:pt x="687" y="147"/>
                  <a:pt x="699" y="139"/>
                </a:cubicBezTo>
                <a:cubicBezTo>
                  <a:pt x="730" y="130"/>
                  <a:pt x="806" y="112"/>
                  <a:pt x="873" y="135"/>
                </a:cubicBezTo>
                <a:cubicBezTo>
                  <a:pt x="940" y="158"/>
                  <a:pt x="980" y="194"/>
                  <a:pt x="980" y="254"/>
                </a:cubicBezTo>
                <a:cubicBezTo>
                  <a:pt x="980" y="314"/>
                  <a:pt x="928" y="378"/>
                  <a:pt x="844" y="416"/>
                </a:cubicBezTo>
                <a:cubicBezTo>
                  <a:pt x="760" y="454"/>
                  <a:pt x="539" y="469"/>
                  <a:pt x="478" y="479"/>
                </a:cubicBezTo>
                <a:cubicBezTo>
                  <a:pt x="478" y="479"/>
                  <a:pt x="476" y="478"/>
                  <a:pt x="476" y="478"/>
                </a:cubicBezTo>
                <a:close/>
              </a:path>
            </a:pathLst>
          </a:custGeom>
          <a:gradFill>
            <a:gsLst>
              <a:gs pos="0">
                <a:srgbClr val="ff4a4a"/>
              </a:gs>
              <a:gs pos="100000">
                <a:srgbClr val="ffabab"/>
              </a:gs>
            </a:gsLst>
            <a:lin ang="2700000"/>
          </a:gradFill>
          <a:ln w="9360">
            <a:solidFill>
              <a:srgbClr val="000000"/>
            </a:solidFill>
            <a:round/>
          </a:ln>
        </p:spPr>
        <p:style>
          <a:lnRef idx="0"/>
          <a:fillRef idx="0"/>
          <a:effectRef idx="0"/>
          <a:fontRef idx="minor"/>
        </p:style>
      </p:sp>
      <p:sp>
        <p:nvSpPr>
          <p:cNvPr id="5922" name="CustomShape 2016"/>
          <p:cNvSpPr/>
          <p:nvPr/>
        </p:nvSpPr>
        <p:spPr>
          <a:xfrm rot="21020400">
            <a:off x="8713080" y="707760"/>
            <a:ext cx="241920" cy="55800"/>
          </a:xfrm>
          <a:prstGeom prst="ellipse">
            <a:avLst/>
          </a:prstGeom>
          <a:gradFill>
            <a:gsLst>
              <a:gs pos="0">
                <a:srgbClr val="ffffff"/>
              </a:gs>
              <a:gs pos="100000">
                <a:srgbClr val="484608"/>
              </a:gs>
            </a:gsLst>
            <a:path path="rect"/>
          </a:gradFill>
          <a:ln>
            <a:noFill/>
          </a:ln>
        </p:spPr>
        <p:style>
          <a:lnRef idx="0"/>
          <a:fillRef idx="0"/>
          <a:effectRef idx="0"/>
          <a:fontRef idx="minor"/>
        </p:style>
      </p:sp>
      <p:sp>
        <p:nvSpPr>
          <p:cNvPr id="5923" name="CustomShape 2017"/>
          <p:cNvSpPr/>
          <p:nvPr/>
        </p:nvSpPr>
        <p:spPr>
          <a:xfrm>
            <a:off x="8479080" y="614160"/>
            <a:ext cx="29844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1" lang="en-US" sz="900" spc="-1" strike="noStrike">
                <a:solidFill>
                  <a:srgbClr val="ffffff"/>
                </a:solidFill>
                <a:uFill>
                  <a:solidFill>
                    <a:srgbClr val="ffffff"/>
                  </a:solidFill>
                </a:uFill>
                <a:latin typeface="Arial"/>
              </a:rPr>
              <a:t>AC</a:t>
            </a:r>
            <a:endParaRPr b="0" lang="pt-BR" sz="1800" spc="-1" strike="noStrike">
              <a:solidFill>
                <a:srgbClr val="ffffff"/>
              </a:solidFill>
              <a:uFill>
                <a:solidFill>
                  <a:srgbClr val="ffffff"/>
                </a:solidFill>
              </a:uFill>
              <a:latin typeface="Arial"/>
            </a:endParaRPr>
          </a:p>
        </p:txBody>
      </p:sp>
      <p:sp>
        <p:nvSpPr>
          <p:cNvPr id="5924" name="CustomShape 2018"/>
          <p:cNvSpPr/>
          <p:nvPr/>
        </p:nvSpPr>
        <p:spPr>
          <a:xfrm rot="1649400">
            <a:off x="5016600" y="2211120"/>
            <a:ext cx="320040" cy="647640"/>
          </a:xfrm>
          <a:custGeom>
            <a:avLst/>
            <a:gdLst/>
            <a:ahLst/>
            <a:rect l="l" t="t" r="r" b="b"/>
            <a:pathLst>
              <a:path w="280" h="1137">
                <a:moveTo>
                  <a:pt x="65" y="18"/>
                </a:moveTo>
                <a:cubicBezTo>
                  <a:pt x="45" y="29"/>
                  <a:pt x="8" y="63"/>
                  <a:pt x="20" y="114"/>
                </a:cubicBezTo>
                <a:cubicBezTo>
                  <a:pt x="32" y="165"/>
                  <a:pt x="68" y="163"/>
                  <a:pt x="69" y="185"/>
                </a:cubicBezTo>
                <a:cubicBezTo>
                  <a:pt x="70" y="207"/>
                  <a:pt x="28" y="211"/>
                  <a:pt x="32" y="261"/>
                </a:cubicBezTo>
                <a:cubicBezTo>
                  <a:pt x="36" y="311"/>
                  <a:pt x="73" y="315"/>
                  <a:pt x="73" y="347"/>
                </a:cubicBezTo>
                <a:cubicBezTo>
                  <a:pt x="73" y="379"/>
                  <a:pt x="33" y="363"/>
                  <a:pt x="32" y="417"/>
                </a:cubicBezTo>
                <a:cubicBezTo>
                  <a:pt x="31" y="471"/>
                  <a:pt x="63" y="489"/>
                  <a:pt x="69" y="513"/>
                </a:cubicBezTo>
                <a:cubicBezTo>
                  <a:pt x="62" y="594"/>
                  <a:pt x="44" y="625"/>
                  <a:pt x="35" y="692"/>
                </a:cubicBezTo>
                <a:cubicBezTo>
                  <a:pt x="26" y="759"/>
                  <a:pt x="15" y="794"/>
                  <a:pt x="8" y="886"/>
                </a:cubicBezTo>
                <a:cubicBezTo>
                  <a:pt x="1" y="978"/>
                  <a:pt x="0" y="1045"/>
                  <a:pt x="38" y="1091"/>
                </a:cubicBezTo>
                <a:cubicBezTo>
                  <a:pt x="76" y="1137"/>
                  <a:pt x="144" y="1128"/>
                  <a:pt x="164" y="1127"/>
                </a:cubicBezTo>
                <a:cubicBezTo>
                  <a:pt x="178" y="1126"/>
                  <a:pt x="246" y="1125"/>
                  <a:pt x="266" y="1057"/>
                </a:cubicBezTo>
                <a:cubicBezTo>
                  <a:pt x="280" y="1003"/>
                  <a:pt x="271" y="907"/>
                  <a:pt x="265" y="839"/>
                </a:cubicBezTo>
                <a:cubicBezTo>
                  <a:pt x="259" y="771"/>
                  <a:pt x="241" y="704"/>
                  <a:pt x="228" y="648"/>
                </a:cubicBezTo>
                <a:cubicBezTo>
                  <a:pt x="221" y="619"/>
                  <a:pt x="186" y="530"/>
                  <a:pt x="186" y="505"/>
                </a:cubicBezTo>
                <a:cubicBezTo>
                  <a:pt x="192" y="486"/>
                  <a:pt x="215" y="475"/>
                  <a:pt x="208" y="407"/>
                </a:cubicBezTo>
                <a:cubicBezTo>
                  <a:pt x="201" y="339"/>
                  <a:pt x="171" y="378"/>
                  <a:pt x="169" y="344"/>
                </a:cubicBezTo>
                <a:cubicBezTo>
                  <a:pt x="167" y="310"/>
                  <a:pt x="194" y="297"/>
                  <a:pt x="196" y="240"/>
                </a:cubicBezTo>
                <a:cubicBezTo>
                  <a:pt x="198" y="183"/>
                  <a:pt x="160" y="203"/>
                  <a:pt x="160" y="179"/>
                </a:cubicBezTo>
                <a:cubicBezTo>
                  <a:pt x="160" y="155"/>
                  <a:pt x="203" y="137"/>
                  <a:pt x="206" y="111"/>
                </a:cubicBezTo>
                <a:cubicBezTo>
                  <a:pt x="209" y="85"/>
                  <a:pt x="202" y="36"/>
                  <a:pt x="179" y="21"/>
                </a:cubicBezTo>
                <a:cubicBezTo>
                  <a:pt x="140" y="0"/>
                  <a:pt x="85" y="7"/>
                  <a:pt x="65" y="18"/>
                </a:cubicBezTo>
                <a:close/>
              </a:path>
            </a:pathLst>
          </a:custGeom>
          <a:gradFill>
            <a:gsLst>
              <a:gs pos="0">
                <a:srgbClr val="330707"/>
              </a:gs>
              <a:gs pos="50000">
                <a:srgbClr val="c8c8c8"/>
              </a:gs>
              <a:gs pos="100000">
                <a:srgbClr val="330707"/>
              </a:gs>
            </a:gsLst>
            <a:lin ang="0"/>
          </a:gradFill>
          <a:ln>
            <a:noFill/>
          </a:ln>
          <a:effectLst>
            <a:outerShdw dist="17819" dir="2700000">
              <a:srgbClr val="787878"/>
            </a:outerShdw>
          </a:effectLst>
        </p:spPr>
        <p:style>
          <a:lnRef idx="0"/>
          <a:fillRef idx="0"/>
          <a:effectRef idx="0"/>
          <a:fontRef idx="minor"/>
        </p:style>
      </p:sp>
      <p:sp>
        <p:nvSpPr>
          <p:cNvPr id="5925" name="CustomShape 2019"/>
          <p:cNvSpPr/>
          <p:nvPr/>
        </p:nvSpPr>
        <p:spPr>
          <a:xfrm rot="7049400">
            <a:off x="4838040" y="2516400"/>
            <a:ext cx="465840" cy="253800"/>
          </a:xfrm>
          <a:prstGeom prst="ellipse">
            <a:avLst/>
          </a:prstGeom>
          <a:gradFill>
            <a:gsLst>
              <a:gs pos="0">
                <a:srgbClr val="ffffff"/>
              </a:gs>
              <a:gs pos="100000">
                <a:srgbClr val="000000"/>
              </a:gs>
            </a:gsLst>
            <a:path path="rect"/>
          </a:gradFill>
          <a:ln>
            <a:noFill/>
          </a:ln>
        </p:spPr>
        <p:style>
          <a:lnRef idx="0"/>
          <a:fillRef idx="0"/>
          <a:effectRef idx="0"/>
          <a:fontRef idx="minor"/>
        </p:style>
      </p:sp>
      <p:sp>
        <p:nvSpPr>
          <p:cNvPr id="5926" name="CustomShape 2020"/>
          <p:cNvSpPr/>
          <p:nvPr/>
        </p:nvSpPr>
        <p:spPr>
          <a:xfrm rot="1649400">
            <a:off x="5071320" y="2337480"/>
            <a:ext cx="291600" cy="340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IP3R</a:t>
            </a:r>
            <a:endParaRPr b="0" lang="pt-BR" sz="1800" spc="-1" strike="noStrike">
              <a:solidFill>
                <a:srgbClr val="ffffff"/>
              </a:solidFill>
              <a:uFill>
                <a:solidFill>
                  <a:srgbClr val="ffffff"/>
                </a:solidFill>
              </a:uFill>
              <a:latin typeface="Arial"/>
            </a:endParaRPr>
          </a:p>
        </p:txBody>
      </p:sp>
      <p:sp>
        <p:nvSpPr>
          <p:cNvPr id="5927" name="CustomShape 2021"/>
          <p:cNvSpPr/>
          <p:nvPr/>
        </p:nvSpPr>
        <p:spPr>
          <a:xfrm>
            <a:off x="3345120" y="3216960"/>
            <a:ext cx="197640" cy="123840"/>
          </a:xfrm>
          <a:prstGeom prst="ellipse">
            <a:avLst/>
          </a:prstGeom>
          <a:gradFill>
            <a:gsLst>
              <a:gs pos="0">
                <a:srgbClr val="e11f1f"/>
              </a:gs>
              <a:gs pos="100000">
                <a:srgbClr val="370808"/>
              </a:gs>
            </a:gsLst>
            <a:path path="rect"/>
          </a:gradFill>
          <a:ln w="9360">
            <a:solidFill>
              <a:srgbClr val="000000"/>
            </a:solidFill>
            <a:miter/>
          </a:ln>
        </p:spPr>
        <p:style>
          <a:lnRef idx="0"/>
          <a:fillRef idx="0"/>
          <a:effectRef idx="0"/>
          <a:fontRef idx="minor"/>
        </p:style>
      </p:sp>
      <p:sp>
        <p:nvSpPr>
          <p:cNvPr id="5928" name="CustomShape 2022"/>
          <p:cNvSpPr/>
          <p:nvPr/>
        </p:nvSpPr>
        <p:spPr>
          <a:xfrm>
            <a:off x="3522240" y="3229560"/>
            <a:ext cx="198360" cy="123840"/>
          </a:xfrm>
          <a:prstGeom prst="ellipse">
            <a:avLst/>
          </a:prstGeom>
          <a:gradFill>
            <a:gsLst>
              <a:gs pos="0">
                <a:srgbClr val="2981d1"/>
              </a:gs>
              <a:gs pos="100000">
                <a:srgbClr val="0a1f33"/>
              </a:gs>
            </a:gsLst>
            <a:path path="rect"/>
          </a:gradFill>
          <a:ln w="9360">
            <a:solidFill>
              <a:srgbClr val="000000"/>
            </a:solidFill>
            <a:miter/>
          </a:ln>
        </p:spPr>
        <p:style>
          <a:lnRef idx="0"/>
          <a:fillRef idx="0"/>
          <a:effectRef idx="0"/>
          <a:fontRef idx="minor"/>
        </p:style>
      </p:sp>
      <p:sp>
        <p:nvSpPr>
          <p:cNvPr id="5929" name="CustomShape 2023"/>
          <p:cNvSpPr/>
          <p:nvPr/>
        </p:nvSpPr>
        <p:spPr>
          <a:xfrm>
            <a:off x="3305160" y="3147840"/>
            <a:ext cx="465840" cy="281160"/>
          </a:xfrm>
          <a:prstGeom prst="ellipse">
            <a:avLst/>
          </a:prstGeom>
          <a:gradFill>
            <a:gsLst>
              <a:gs pos="0">
                <a:srgbClr val="1dfaff"/>
              </a:gs>
              <a:gs pos="100000">
                <a:srgbClr val="bbfdff"/>
              </a:gs>
            </a:gsLst>
            <a:path path="rect"/>
          </a:gradFill>
          <a:ln w="9360">
            <a:solidFill>
              <a:srgbClr val="000000"/>
            </a:solidFill>
            <a:miter/>
          </a:ln>
        </p:spPr>
        <p:style>
          <a:lnRef idx="0"/>
          <a:fillRef idx="0"/>
          <a:effectRef idx="0"/>
          <a:fontRef idx="minor"/>
        </p:style>
      </p:sp>
      <p:sp>
        <p:nvSpPr>
          <p:cNvPr id="5930" name="CustomShape 2024"/>
          <p:cNvSpPr/>
          <p:nvPr/>
        </p:nvSpPr>
        <p:spPr>
          <a:xfrm>
            <a:off x="3340080" y="3207960"/>
            <a:ext cx="50148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NO</a:t>
            </a:r>
            <a:endParaRPr b="0" lang="pt-BR" sz="1800" spc="-1" strike="noStrike">
              <a:solidFill>
                <a:srgbClr val="ffffff"/>
              </a:solidFill>
              <a:uFill>
                <a:solidFill>
                  <a:srgbClr val="ffffff"/>
                </a:solidFill>
              </a:uFill>
              <a:latin typeface="Arial"/>
            </a:endParaRPr>
          </a:p>
        </p:txBody>
      </p:sp>
      <p:sp>
        <p:nvSpPr>
          <p:cNvPr id="5931" name="CustomShape 2025"/>
          <p:cNvSpPr/>
          <p:nvPr/>
        </p:nvSpPr>
        <p:spPr>
          <a:xfrm>
            <a:off x="1375200" y="5361840"/>
            <a:ext cx="197640" cy="123840"/>
          </a:xfrm>
          <a:prstGeom prst="ellipse">
            <a:avLst/>
          </a:prstGeom>
          <a:gradFill>
            <a:gsLst>
              <a:gs pos="0">
                <a:srgbClr val="e11f1f"/>
              </a:gs>
              <a:gs pos="100000">
                <a:srgbClr val="370808"/>
              </a:gs>
            </a:gsLst>
            <a:path path="rect"/>
          </a:gradFill>
          <a:ln w="9360">
            <a:solidFill>
              <a:srgbClr val="000000"/>
            </a:solidFill>
            <a:miter/>
          </a:ln>
        </p:spPr>
        <p:style>
          <a:lnRef idx="0"/>
          <a:fillRef idx="0"/>
          <a:effectRef idx="0"/>
          <a:fontRef idx="minor"/>
        </p:style>
      </p:sp>
      <p:sp>
        <p:nvSpPr>
          <p:cNvPr id="5932" name="CustomShape 2026"/>
          <p:cNvSpPr/>
          <p:nvPr/>
        </p:nvSpPr>
        <p:spPr>
          <a:xfrm>
            <a:off x="1552320" y="5374440"/>
            <a:ext cx="198000" cy="123840"/>
          </a:xfrm>
          <a:prstGeom prst="ellipse">
            <a:avLst/>
          </a:prstGeom>
          <a:gradFill>
            <a:gsLst>
              <a:gs pos="0">
                <a:srgbClr val="2981d1"/>
              </a:gs>
              <a:gs pos="100000">
                <a:srgbClr val="0a1f33"/>
              </a:gs>
            </a:gsLst>
            <a:path path="rect"/>
          </a:gradFill>
          <a:ln w="9360">
            <a:solidFill>
              <a:srgbClr val="000000"/>
            </a:solidFill>
            <a:miter/>
          </a:ln>
        </p:spPr>
        <p:style>
          <a:lnRef idx="0"/>
          <a:fillRef idx="0"/>
          <a:effectRef idx="0"/>
          <a:fontRef idx="minor"/>
        </p:style>
      </p:sp>
      <p:sp>
        <p:nvSpPr>
          <p:cNvPr id="5933" name="CustomShape 2027"/>
          <p:cNvSpPr/>
          <p:nvPr/>
        </p:nvSpPr>
        <p:spPr>
          <a:xfrm>
            <a:off x="1335240" y="5292720"/>
            <a:ext cx="465480" cy="281160"/>
          </a:xfrm>
          <a:prstGeom prst="ellipse">
            <a:avLst/>
          </a:prstGeom>
          <a:gradFill>
            <a:gsLst>
              <a:gs pos="0">
                <a:srgbClr val="1dfaff"/>
              </a:gs>
              <a:gs pos="100000">
                <a:srgbClr val="bbfdff"/>
              </a:gs>
            </a:gsLst>
            <a:path path="rect"/>
          </a:gradFill>
          <a:ln w="9360">
            <a:solidFill>
              <a:srgbClr val="000000"/>
            </a:solidFill>
            <a:miter/>
          </a:ln>
        </p:spPr>
        <p:style>
          <a:lnRef idx="0"/>
          <a:fillRef idx="0"/>
          <a:effectRef idx="0"/>
          <a:fontRef idx="minor"/>
        </p:style>
      </p:sp>
      <p:sp>
        <p:nvSpPr>
          <p:cNvPr id="5934" name="CustomShape 2028"/>
          <p:cNvSpPr/>
          <p:nvPr/>
        </p:nvSpPr>
        <p:spPr>
          <a:xfrm>
            <a:off x="1370160" y="5352840"/>
            <a:ext cx="501120" cy="203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66600" rIns="66600" tIns="33120" bIns="33120"/>
          <a:p>
            <a:pPr algn="ctr"/>
            <a:r>
              <a:rPr b="1" lang="en-US" sz="900" spc="-1" strike="noStrike">
                <a:solidFill>
                  <a:srgbClr val="ffffff"/>
                </a:solidFill>
                <a:uFill>
                  <a:solidFill>
                    <a:srgbClr val="ffffff"/>
                  </a:solidFill>
                </a:uFill>
                <a:latin typeface="Arial"/>
              </a:rPr>
              <a:t>NO</a:t>
            </a:r>
            <a:endParaRPr b="0" lang="pt-BR" sz="1800" spc="-1" strike="noStrike">
              <a:solidFill>
                <a:srgbClr val="ffffff"/>
              </a:solidFill>
              <a:uFill>
                <a:solidFill>
                  <a:srgbClr val="ffffff"/>
                </a:solidFill>
              </a:uFill>
              <a:latin typeface="Arial"/>
            </a:endParaRPr>
          </a:p>
        </p:txBody>
      </p:sp>
      <p:sp>
        <p:nvSpPr>
          <p:cNvPr id="5935" name="CustomShape 2029"/>
          <p:cNvSpPr/>
          <p:nvPr/>
        </p:nvSpPr>
        <p:spPr>
          <a:xfrm>
            <a:off x="6926400" y="6467400"/>
            <a:ext cx="1938240" cy="3711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2600" dir="10800000">
              <a:srgbClr val="000000"/>
            </a:outerShdw>
          </a:effectLst>
        </p:spPr>
        <p:style>
          <a:lnRef idx="0"/>
          <a:fillRef idx="0"/>
          <a:effectRef idx="0"/>
          <a:fontRef idx="minor"/>
        </p:style>
        <p:txBody>
          <a:bodyPr lIns="66600" rIns="66600" tIns="33120" bIns="33120"/>
          <a:p>
            <a:pPr/>
            <a:r>
              <a:rPr b="1" lang="en-US" sz="800" spc="-1" strike="noStrike">
                <a:solidFill>
                  <a:srgbClr val="ffffff"/>
                </a:solidFill>
                <a:uFill>
                  <a:solidFill>
                    <a:srgbClr val="ffffff"/>
                  </a:solidFill>
                </a:uFill>
                <a:latin typeface="Arial"/>
              </a:rPr>
              <a:t>     </a:t>
            </a:r>
            <a:r>
              <a:rPr b="1" lang="en-US" sz="1000" spc="-1" strike="noStrike">
                <a:solidFill>
                  <a:srgbClr val="ffffff"/>
                </a:solidFill>
                <a:uFill>
                  <a:solidFill>
                    <a:srgbClr val="ffffff"/>
                  </a:solidFill>
                </a:uFill>
                <a:latin typeface="Arial"/>
              </a:rPr>
              <a:t>2009</a:t>
            </a:r>
            <a:endParaRPr b="0" lang="pt-BR" sz="1800" spc="-1" strike="noStrike">
              <a:solidFill>
                <a:srgbClr val="ffffff"/>
              </a:solidFill>
              <a:uFill>
                <a:solidFill>
                  <a:srgbClr val="ffffff"/>
                </a:solidFill>
              </a:uFill>
              <a:latin typeface="Arial"/>
            </a:endParaRPr>
          </a:p>
          <a:p>
            <a:pPr/>
            <a:r>
              <a:rPr b="1" lang="en-US" sz="1000" spc="-1" strike="noStrike">
                <a:solidFill>
                  <a:srgbClr val="ffffff"/>
                </a:solidFill>
                <a:uFill>
                  <a:solidFill>
                    <a:srgbClr val="ffffff"/>
                  </a:solidFill>
                </a:uFill>
                <a:latin typeface="Arial"/>
              </a:rPr>
              <a:t>ProteinLounge.com</a:t>
            </a:r>
            <a:endParaRPr b="0" lang="pt-BR" sz="1800" spc="-1" strike="noStrike">
              <a:solidFill>
                <a:srgbClr val="ffffff"/>
              </a:solidFill>
              <a:uFill>
                <a:solidFill>
                  <a:srgbClr val="ffffff"/>
                </a:solidFill>
              </a:uFill>
              <a:latin typeface="Arial"/>
            </a:endParaRPr>
          </a:p>
        </p:txBody>
      </p:sp>
      <p:sp>
        <p:nvSpPr>
          <p:cNvPr id="5936" name="CustomShape 2030"/>
          <p:cNvSpPr/>
          <p:nvPr/>
        </p:nvSpPr>
        <p:spPr>
          <a:xfrm>
            <a:off x="6989040" y="6512400"/>
            <a:ext cx="133560" cy="82080"/>
          </a:xfrm>
          <a:prstGeom prst="ellipse">
            <a:avLst/>
          </a:prstGeom>
          <a:noFill/>
          <a:ln w="3240">
            <a:solidFill>
              <a:srgbClr val="ffffff"/>
            </a:solidFill>
            <a:miter/>
          </a:ln>
          <a:effectLst>
            <a:outerShdw dist="17819" dir="2700000">
              <a:srgbClr val="000000"/>
            </a:outerShdw>
          </a:effectLst>
        </p:spPr>
        <p:style>
          <a:lnRef idx="0"/>
          <a:fillRef idx="0"/>
          <a:effectRef idx="0"/>
          <a:fontRef idx="minor"/>
        </p:style>
      </p:sp>
      <p:sp>
        <p:nvSpPr>
          <p:cNvPr id="5937" name="CustomShape 2031"/>
          <p:cNvSpPr/>
          <p:nvPr/>
        </p:nvSpPr>
        <p:spPr>
          <a:xfrm>
            <a:off x="6964560" y="6492960"/>
            <a:ext cx="188640" cy="158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66600" rIns="66600" tIns="33120" bIns="33120"/>
          <a:p>
            <a:pPr/>
            <a:r>
              <a:rPr b="0" lang="en-US" sz="600" spc="-1" strike="noStrike">
                <a:solidFill>
                  <a:srgbClr val="ffffff"/>
                </a:solidFill>
                <a:uFill>
                  <a:solidFill>
                    <a:srgbClr val="ffffff"/>
                  </a:solidFill>
                </a:uFill>
                <a:latin typeface="Arial"/>
              </a:rPr>
              <a:t>C</a:t>
            </a:r>
            <a:endParaRPr b="0" lang="pt-BR" sz="1800" spc="-1" strike="noStrike">
              <a:solidFill>
                <a:srgbClr val="ffffff"/>
              </a:solidFill>
              <a:uFill>
                <a:solidFill>
                  <a:srgbClr val="ffffff"/>
                </a:solidFill>
              </a:uFill>
              <a:latin typeface="Arial"/>
            </a:endParaRPr>
          </a:p>
        </p:txBody>
      </p:sp>
      <p:pic>
        <p:nvPicPr>
          <p:cNvPr id="5938" name="Picture 5431" descr="SAB_LOGO_White.png"/>
          <p:cNvPicPr/>
          <p:nvPr/>
        </p:nvPicPr>
        <p:blipFill>
          <a:blip r:embed="rId11"/>
          <a:stretch/>
        </p:blipFill>
        <p:spPr>
          <a:xfrm>
            <a:off x="6964200" y="6245280"/>
            <a:ext cx="1868760" cy="18108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939" name="TextShape 1"/>
          <p:cNvSpPr txBox="1"/>
          <p:nvPr/>
        </p:nvSpPr>
        <p:spPr>
          <a:xfrm>
            <a:off x="457200" y="27432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Propranolol: perspectivas</a:t>
            </a:r>
            <a:endParaRPr b="0" lang="pt-BR" sz="4400" spc="-1" strike="noStrike">
              <a:solidFill>
                <a:srgbClr val="000000"/>
              </a:solidFill>
              <a:uFill>
                <a:solidFill>
                  <a:srgbClr val="ffffff"/>
                </a:solidFill>
              </a:uFill>
              <a:latin typeface="Arial"/>
            </a:endParaRPr>
          </a:p>
        </p:txBody>
      </p:sp>
      <p:sp>
        <p:nvSpPr>
          <p:cNvPr id="5940" name="TextShape 2"/>
          <p:cNvSpPr txBox="1"/>
          <p:nvPr/>
        </p:nvSpPr>
        <p:spPr>
          <a:xfrm>
            <a:off x="457200" y="1600200"/>
            <a:ext cx="8229600" cy="4525920"/>
          </a:xfrm>
          <a:prstGeom prst="rect">
            <a:avLst/>
          </a:prstGeom>
          <a:noFill/>
          <a:ln>
            <a:noFill/>
          </a:ln>
        </p:spPr>
        <p:txBody>
          <a:bodyPr/>
          <a:p>
            <a:pPr marL="342720" indent="-342720">
              <a:lnSpc>
                <a:spcPct val="90000"/>
              </a:lnSpc>
              <a:buClr>
                <a:srgbClr val="ffffff"/>
              </a:buClr>
              <a:buFont typeface="Arial"/>
              <a:buChar char="•"/>
            </a:pPr>
            <a:r>
              <a:rPr b="0" lang="pt-BR" sz="3200" spc="-1" strike="noStrike">
                <a:solidFill>
                  <a:srgbClr val="ffffff"/>
                </a:solidFill>
                <a:uFill>
                  <a:solidFill>
                    <a:srgbClr val="ffffff"/>
                  </a:solidFill>
                </a:uFill>
                <a:latin typeface="Arial"/>
              </a:rPr>
              <a:t>Hemangiomas grandes com ou sem risco de vida</a:t>
            </a:r>
            <a:endParaRPr b="0" lang="pt-BR" sz="3200" spc="-1" strike="noStrike">
              <a:solidFill>
                <a:srgbClr val="000000"/>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Associado à corticosteróide no início</a:t>
            </a:r>
            <a:endParaRPr b="0" lang="pt-BR" sz="2800" spc="-1" strike="noStrike">
              <a:solidFill>
                <a:srgbClr val="000000"/>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Provavelmente será primeira escolha</a:t>
            </a:r>
            <a:endParaRPr b="0" lang="pt-BR" sz="2800" spc="-1" strike="noStrike">
              <a:solidFill>
                <a:srgbClr val="000000"/>
              </a:solidFill>
              <a:uFill>
                <a:solidFill>
                  <a:srgbClr val="ffffff"/>
                </a:solidFill>
              </a:uFill>
              <a:latin typeface="Arial"/>
            </a:endParaRPr>
          </a:p>
          <a:p>
            <a:pPr marL="342720" indent="-342720">
              <a:lnSpc>
                <a:spcPct val="90000"/>
              </a:lnSpc>
              <a:buClr>
                <a:srgbClr val="ffffff"/>
              </a:buClr>
              <a:buFont typeface="Arial"/>
              <a:buChar char="•"/>
            </a:pPr>
            <a:r>
              <a:rPr b="0" lang="pt-BR" sz="3200" spc="-1" strike="noStrike">
                <a:solidFill>
                  <a:srgbClr val="ffffff"/>
                </a:solidFill>
                <a:uFill>
                  <a:solidFill>
                    <a:srgbClr val="ffffff"/>
                  </a:solidFill>
                </a:uFill>
                <a:latin typeface="Arial"/>
              </a:rPr>
              <a:t>Hemangiomas na face, sem risco de vida</a:t>
            </a:r>
            <a:endParaRPr b="0" lang="pt-BR" sz="3200" spc="-1" strike="noStrike">
              <a:solidFill>
                <a:srgbClr val="000000"/>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Provavelmente será primeira escolha</a:t>
            </a:r>
            <a:endParaRPr b="0" lang="pt-BR" sz="2800" spc="-1" strike="noStrike">
              <a:solidFill>
                <a:srgbClr val="000000"/>
              </a:solidFill>
              <a:uFill>
                <a:solidFill>
                  <a:srgbClr val="ffffff"/>
                </a:solidFill>
              </a:uFill>
              <a:latin typeface="Arial"/>
            </a:endParaRPr>
          </a:p>
          <a:p>
            <a:pPr marL="342720" indent="-342720">
              <a:lnSpc>
                <a:spcPct val="90000"/>
              </a:lnSpc>
              <a:buClr>
                <a:srgbClr val="ffffff"/>
              </a:buClr>
              <a:buFont typeface="Arial"/>
              <a:buChar char="•"/>
            </a:pPr>
            <a:r>
              <a:rPr b="0" lang="pt-BR" sz="3200" spc="-1" strike="noStrike">
                <a:solidFill>
                  <a:srgbClr val="ffffff"/>
                </a:solidFill>
                <a:uFill>
                  <a:solidFill>
                    <a:srgbClr val="ffffff"/>
                  </a:solidFill>
                </a:uFill>
                <a:latin typeface="Arial"/>
              </a:rPr>
              <a:t>Hemangiomas pequenos sem comprometimento estético</a:t>
            </a:r>
            <a:endParaRPr b="0" lang="pt-BR" sz="3200" spc="-1" strike="noStrike">
              <a:solidFill>
                <a:srgbClr val="000000"/>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Alternativa para casos escolhidos</a:t>
            </a:r>
            <a:endParaRPr b="0" lang="pt-BR" sz="2800" spc="-1" strike="noStrike">
              <a:solidFill>
                <a:srgbClr val="000000"/>
              </a:solidFill>
              <a:uFill>
                <a:solidFill>
                  <a:srgbClr val="ffffff"/>
                </a:solidFill>
              </a:uFill>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5941" name="" descr=""/>
          <p:cNvPicPr/>
          <p:nvPr/>
        </p:nvPicPr>
        <p:blipFill>
          <a:blip r:embed="rId1"/>
          <a:srcRect l="747" t="1120" r="747" b="1120"/>
          <a:stretch/>
        </p:blipFill>
        <p:spPr>
          <a:xfrm>
            <a:off x="504720" y="81000"/>
            <a:ext cx="4738680" cy="3138480"/>
          </a:xfrm>
          <a:prstGeom prst="rect">
            <a:avLst/>
          </a:prstGeom>
          <a:ln>
            <a:noFill/>
          </a:ln>
        </p:spPr>
      </p:pic>
      <p:pic>
        <p:nvPicPr>
          <p:cNvPr id="5942" name="" descr=""/>
          <p:cNvPicPr/>
          <p:nvPr/>
        </p:nvPicPr>
        <p:blipFill>
          <a:blip r:embed="rId2"/>
          <a:srcRect l="629" t="945" r="629" b="945"/>
          <a:stretch/>
        </p:blipFill>
        <p:spPr>
          <a:xfrm>
            <a:off x="3595680" y="3387600"/>
            <a:ext cx="5003640" cy="3311640"/>
          </a:xfrm>
          <a:prstGeom prst="rect">
            <a:avLst/>
          </a:prstGeom>
          <a:ln>
            <a:noFill/>
          </a:ln>
        </p:spPr>
      </p:pic>
      <p:sp>
        <p:nvSpPr>
          <p:cNvPr id="5943" name="CustomShape 1"/>
          <p:cNvSpPr/>
          <p:nvPr/>
        </p:nvSpPr>
        <p:spPr>
          <a:xfrm>
            <a:off x="3277440" y="3213000"/>
            <a:ext cx="2195280" cy="52056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6f8587"/>
            </a:outerShdw>
          </a:effectLst>
        </p:spPr>
        <p:style>
          <a:lnRef idx="0"/>
          <a:fillRef idx="0"/>
          <a:effectRef idx="0"/>
          <a:fontRef idx="minor"/>
        </p:style>
        <p:txBody>
          <a:bodyPr wrap="none" lIns="90000" rIns="90000" tIns="46800" bIns="46800"/>
          <a:p>
            <a:pPr/>
            <a:r>
              <a:rPr b="0" lang="pt-BR" sz="2800" spc="-1" strike="noStrike">
                <a:solidFill>
                  <a:srgbClr val="ffffff"/>
                </a:solidFill>
                <a:uFill>
                  <a:solidFill>
                    <a:srgbClr val="ffffff"/>
                  </a:solidFill>
                </a:uFill>
                <a:latin typeface="Arial"/>
              </a:rPr>
              <a:t>OBRIGADO!</a:t>
            </a:r>
            <a:endParaRPr b="0" lang="pt-BR"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25">
                                  <p:stCondLst>
                                    <p:cond delay="0"/>
                                  </p:stCondLst>
                                  <p:childTnLst>
                                    <p:set>
                                      <p:cBhvr>
                                        <p:cTn id="6" dur="1" fill="hold">
                                          <p:stCondLst>
                                            <p:cond delay="0"/>
                                          </p:stCondLst>
                                        </p:cTn>
                                        <p:tgtEl>
                                          <p:spTgt spid="5943"/>
                                        </p:tgtEl>
                                        <p:attrNameLst>
                                          <p:attrName>style.visibility</p:attrName>
                                        </p:attrNameLst>
                                      </p:cBhvr>
                                      <p:to>
                                        <p:strVal val="visible"/>
                                      </p:to>
                                    </p:set>
                                    <p:anim calcmode="lin" valueType="num">
                                      <p:cBhvr additive="repl">
                                        <p:cTn id="7" dur="500" fill="hold">
                                          <p:stCondLst>
                                            <p:cond delay="0"/>
                                          </p:stCondLst>
                                        </p:cTn>
                                        <p:tgtEl>
                                          <p:spTgt spid="5943"/>
                                        </p:tgtEl>
                                        <p:attrNameLst>
                                          <p:attrName/>
                                        </p:attrNameLst>
                                      </p:cBhvr>
                                      <p:tavLst>
                                        <p:tav tm="0">
                                          <p:val>
                                            <p:strVal val="-90"/>
                                          </p:val>
                                        </p:tav>
                                        <p:tav tm="100000">
                                          <p:val>
                                            <p:strVal val="0"/>
                                          </p:val>
                                        </p:tav>
                                      </p:tavLst>
                                    </p:anim>
                                    <p:anim calcmode="lin" valueType="num">
                                      <p:cBhvr additive="repl">
                                        <p:cTn id="8" dur="500" fill="hold">
                                          <p:stCondLst>
                                            <p:cond delay="0"/>
                                          </p:stCondLst>
                                        </p:cTn>
                                        <p:tgtEl>
                                          <p:spTgt spid="5943"/>
                                        </p:tgtEl>
                                        <p:attrNameLst>
                                          <p:attrName/>
                                        </p:attrNameLst>
                                      </p:cBhvr>
                                      <p:tavLst>
                                        <p:tav tm="0">
                                          <p:val>
                                            <p:strVal val="#ppt_w"/>
                                          </p:val>
                                        </p:tav>
                                        <p:tav tm="100000">
                                          <p:val>
                                            <p:strVal val="#ppt_w*.05"/>
                                          </p:val>
                                        </p:tav>
                                      </p:tavLst>
                                    </p:anim>
                                    <p:anim calcmode="lin" valueType="num">
                                      <p:cBhvr additive="repl">
                                        <p:cTn id="9" dur="500" fill="hold">
                                          <p:stCondLst>
                                            <p:cond delay="500"/>
                                          </p:stCondLst>
                                        </p:cTn>
                                        <p:tgtEl>
                                          <p:spTgt spid="5943"/>
                                        </p:tgtEl>
                                        <p:attrNameLst>
                                          <p:attrName/>
                                        </p:attrNameLst>
                                      </p:cBhvr>
                                      <p:tavLst>
                                        <p:tav tm="0">
                                          <p:val>
                                            <p:strVal val="#ppt_w*.05"/>
                                          </p:val>
                                        </p:tav>
                                        <p:tav tm="100000">
                                          <p:val>
                                            <p:strVal val="#ppt_w"/>
                                          </p:val>
                                        </p:tav>
                                      </p:tavLst>
                                    </p:anim>
                                    <p:anim calcmode="lin" valueType="num">
                                      <p:cBhvr additive="repl">
                                        <p:cTn id="10" dur="1000" fill="hold"/>
                                        <p:tgtEl>
                                          <p:spTgt spid="5943"/>
                                        </p:tgtEl>
                                        <p:attrNameLst>
                                          <p:attrName/>
                                        </p:attrNameLst>
                                      </p:cBhvr>
                                      <p:tavLst>
                                        <p:tav tm="0">
                                          <p:val>
                                            <p:strVal val="#ppt_h"/>
                                          </p:val>
                                        </p:tav>
                                        <p:tav tm="100000">
                                          <p:val>
                                            <p:strVal val="#ppt_h"/>
                                          </p:val>
                                        </p:tav>
                                      </p:tavLst>
                                    </p:anim>
                                    <p:anim calcmode="lin" valueType="num">
                                      <p:cBhvr additive="repl">
                                        <p:cTn id="11" dur="500" fill="hold">
                                          <p:stCondLst>
                                            <p:cond delay="0"/>
                                          </p:stCondLst>
                                        </p:cTn>
                                        <p:tgtEl>
                                          <p:spTgt spid="5943"/>
                                        </p:tgtEl>
                                        <p:attrNameLst>
                                          <p:attrName>ppt_x</p:attrName>
                                        </p:attrNameLst>
                                      </p:cBhvr>
                                      <p:tavLst>
                                        <p:tav tm="0">
                                          <p:val>
                                            <p:strVal val="#ppt_x+.4"/>
                                          </p:val>
                                        </p:tav>
                                        <p:tav tm="100000">
                                          <p:val>
                                            <p:strVal val="#ppt_x"/>
                                          </p:val>
                                        </p:tav>
                                      </p:tavLst>
                                    </p:anim>
                                    <p:anim calcmode="lin" valueType="num">
                                      <p:cBhvr additive="repl">
                                        <p:cTn id="12" dur="500" fill="hold">
                                          <p:stCondLst>
                                            <p:cond delay="0"/>
                                          </p:stCondLst>
                                        </p:cTn>
                                        <p:tgtEl>
                                          <p:spTgt spid="5943"/>
                                        </p:tgtEl>
                                        <p:attrNameLst>
                                          <p:attrName>ppt_y</p:attrName>
                                        </p:attrNameLst>
                                      </p:cBhvr>
                                      <p:tavLst>
                                        <p:tav tm="0">
                                          <p:val>
                                            <p:strVal val="#ppt_y-.2"/>
                                          </p:val>
                                        </p:tav>
                                        <p:tav tm="100000">
                                          <p:val>
                                            <p:strVal val="#ppt_y+.1"/>
                                          </p:val>
                                        </p:tav>
                                      </p:tavLst>
                                    </p:anim>
                                    <p:anim calcmode="lin" valueType="num">
                                      <p:cBhvr additive="repl">
                                        <p:cTn id="13" dur="500" fill="hold">
                                          <p:stCondLst>
                                            <p:cond delay="500"/>
                                          </p:stCondLst>
                                        </p:cTn>
                                        <p:tgtEl>
                                          <p:spTgt spid="5943"/>
                                        </p:tgtEl>
                                        <p:attrNameLst>
                                          <p:attrName>ppt_y</p:attrName>
                                        </p:attrNameLst>
                                      </p:cBhvr>
                                      <p:tavLst>
                                        <p:tav tm="0">
                                          <p:val>
                                            <p:strVal val="#ppt_y+.1"/>
                                          </p:val>
                                        </p:tav>
                                        <p:tav tm="100000">
                                          <p:val>
                                            <p:strVal val="#ppt_y"/>
                                          </p:val>
                                        </p:tav>
                                      </p:tavLst>
                                    </p:anim>
                                    <p:animEffect filter="fade" transition="in">
                                      <p:cBhvr additive="repl">
                                        <p:cTn id="14" dur="1000">
                                          <p:stCondLst>
                                            <p:cond delay="0"/>
                                          </p:stCondLst>
                                        </p:cTn>
                                        <p:tgtEl>
                                          <p:spTgt spid="59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Hemangiomas complicados</a:t>
            </a:r>
            <a:endParaRPr b="0" lang="pt-BR" sz="4400" spc="-1" strike="noStrike">
              <a:solidFill>
                <a:srgbClr val="ffffff"/>
              </a:solidFill>
              <a:uFill>
                <a:solidFill>
                  <a:srgbClr val="ffffff"/>
                </a:solidFill>
              </a:uFill>
              <a:latin typeface="Arial"/>
            </a:endParaRPr>
          </a:p>
        </p:txBody>
      </p:sp>
      <p:sp>
        <p:nvSpPr>
          <p:cNvPr id="361" name="TextShape 2"/>
          <p:cNvSpPr txBox="1"/>
          <p:nvPr/>
        </p:nvSpPr>
        <p:spPr>
          <a:xfrm>
            <a:off x="457200" y="1599840"/>
            <a:ext cx="8229600" cy="4530600"/>
          </a:xfrm>
          <a:prstGeom prst="rect">
            <a:avLst/>
          </a:prstGeom>
          <a:noFill/>
          <a:ln>
            <a:noFill/>
          </a:ln>
        </p:spPr>
        <p:txBody>
          <a:bodyPr/>
          <a:p>
            <a:pPr marL="342720" indent="-342720">
              <a:lnSpc>
                <a:spcPct val="90000"/>
              </a:lnSpc>
              <a:buBlip>
                <a:blip r:embed="rId1"/>
              </a:buBlip>
            </a:pPr>
            <a:r>
              <a:rPr b="0" lang="pt-BR" sz="3200" spc="-1" strike="noStrike">
                <a:solidFill>
                  <a:srgbClr val="ffffff"/>
                </a:solidFill>
                <a:uFill>
                  <a:solidFill>
                    <a:srgbClr val="ffffff"/>
                  </a:solidFill>
                </a:uFill>
                <a:latin typeface="Arial"/>
              </a:rPr>
              <a:t>Maioria dos casos sem complicações</a:t>
            </a:r>
            <a:endParaRPr b="0" lang="pt-BR" sz="3200" spc="-1" strike="noStrike">
              <a:solidFill>
                <a:srgbClr val="ffffff"/>
              </a:solidFill>
              <a:uFill>
                <a:solidFill>
                  <a:srgbClr val="ffffff"/>
                </a:solidFill>
              </a:uFill>
              <a:latin typeface="Arial"/>
            </a:endParaRPr>
          </a:p>
          <a:p>
            <a:pPr marL="342720" indent="-342720">
              <a:lnSpc>
                <a:spcPct val="90000"/>
              </a:lnSpc>
              <a:buBlip>
                <a:blip r:embed="rId2"/>
              </a:buBlip>
            </a:pPr>
            <a:r>
              <a:rPr b="0" lang="pt-BR" sz="3200" spc="-1" strike="noStrike">
                <a:solidFill>
                  <a:srgbClr val="ffffff"/>
                </a:solidFill>
                <a:uFill>
                  <a:solidFill>
                    <a:srgbClr val="ffffff"/>
                  </a:solidFill>
                </a:uFill>
                <a:latin typeface="Arial"/>
              </a:rPr>
              <a:t>Regressão espontânea</a:t>
            </a:r>
            <a:endParaRPr b="0" lang="pt-BR" sz="32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Hemangiomas pequenos: até 3 anos</a:t>
            </a:r>
            <a:endParaRPr b="0" lang="pt-BR" sz="2800" spc="-1" strike="noStrike">
              <a:solidFill>
                <a:srgbClr val="ffffff"/>
              </a:solidFill>
              <a:uFill>
                <a:solidFill>
                  <a:srgbClr val="ffffff"/>
                </a:solidFill>
              </a:uFill>
              <a:latin typeface="Arial"/>
            </a:endParaRPr>
          </a:p>
          <a:p>
            <a:pPr marL="342720" indent="-342720">
              <a:lnSpc>
                <a:spcPct val="90000"/>
              </a:lnSpc>
              <a:buBlip>
                <a:blip r:embed="rId3"/>
              </a:buBlip>
            </a:pPr>
            <a:r>
              <a:rPr b="0" lang="pt-BR" sz="3200" spc="-1" strike="noStrike">
                <a:solidFill>
                  <a:srgbClr val="ffffff"/>
                </a:solidFill>
                <a:uFill>
                  <a:solidFill>
                    <a:srgbClr val="ffffff"/>
                  </a:solidFill>
                </a:uFill>
                <a:latin typeface="Arial"/>
              </a:rPr>
              <a:t>Cerca de 24% complicados</a:t>
            </a:r>
            <a:endParaRPr b="0" lang="pt-BR" sz="32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Próximo de 38% necessitaram tratamento</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Tamanho grande</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Localização facial (41% nesta série)</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Hemangiomas segmentares X localizados</a:t>
            </a:r>
            <a:endParaRPr b="0" lang="pt-BR" sz="2800" spc="-1" strike="noStrike">
              <a:solidFill>
                <a:srgbClr val="ffffff"/>
              </a:solidFill>
              <a:uFill>
                <a:solidFill>
                  <a:srgbClr val="ffffff"/>
                </a:solidFill>
              </a:uFill>
              <a:latin typeface="Arial"/>
            </a:endParaRPr>
          </a:p>
          <a:p>
            <a:pPr lvl="1" marL="742680" indent="-285480">
              <a:lnSpc>
                <a:spcPct val="90000"/>
              </a:lnSpc>
              <a:buClr>
                <a:srgbClr val="ffffff"/>
              </a:buClr>
              <a:buFont typeface="Arial"/>
              <a:buChar char="–"/>
            </a:pPr>
            <a:r>
              <a:rPr b="0" lang="pt-BR" sz="2800" spc="-1" strike="noStrike">
                <a:solidFill>
                  <a:srgbClr val="ffffff"/>
                </a:solidFill>
                <a:uFill>
                  <a:solidFill>
                    <a:srgbClr val="ffffff"/>
                  </a:solidFill>
                </a:uFill>
                <a:latin typeface="Arial"/>
              </a:rPr>
              <a:t>Desfiguração, cicatrizes</a:t>
            </a:r>
            <a:endParaRPr b="0" lang="pt-BR" sz="2800" spc="-1" strike="noStrike">
              <a:solidFill>
                <a:srgbClr val="ffffff"/>
              </a:solidFill>
              <a:uFill>
                <a:solidFill>
                  <a:srgbClr val="ffffff"/>
                </a:solidFill>
              </a:uFill>
              <a:latin typeface="Arial"/>
            </a:endParaRPr>
          </a:p>
        </p:txBody>
      </p:sp>
      <p:sp>
        <p:nvSpPr>
          <p:cNvPr id="362" name="CustomShape 3"/>
          <p:cNvSpPr/>
          <p:nvPr/>
        </p:nvSpPr>
        <p:spPr>
          <a:xfrm>
            <a:off x="6635520" y="6597720"/>
            <a:ext cx="19105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Adaptado de Haggstrom, 2006</a:t>
            </a:r>
            <a:endParaRPr b="0" lang="pt-BR" sz="1800" spc="-1" strike="noStrike">
              <a:solidFill>
                <a:srgbClr val="ffffff"/>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Complicações</a:t>
            </a:r>
            <a:endParaRPr b="0" lang="pt-BR" sz="4400" spc="-1" strike="noStrike">
              <a:solidFill>
                <a:srgbClr val="ffffff"/>
              </a:solidFill>
              <a:uFill>
                <a:solidFill>
                  <a:srgbClr val="ffffff"/>
                </a:solidFill>
              </a:uFill>
              <a:latin typeface="Arial"/>
            </a:endParaRPr>
          </a:p>
        </p:txBody>
      </p:sp>
      <p:sp>
        <p:nvSpPr>
          <p:cNvPr id="364" name="TextShape 2"/>
          <p:cNvSpPr txBox="1"/>
          <p:nvPr/>
        </p:nvSpPr>
        <p:spPr>
          <a:xfrm>
            <a:off x="457200" y="1599840"/>
            <a:ext cx="8229600" cy="4530600"/>
          </a:xfrm>
          <a:prstGeom prst="rect">
            <a:avLst/>
          </a:prstGeom>
          <a:noFill/>
          <a:ln>
            <a:noFill/>
          </a:ln>
        </p:spPr>
        <p:txBody>
          <a:bodyPr/>
          <a:p>
            <a:pPr marL="342720" indent="-342720">
              <a:buBlip>
                <a:blip r:embed="rId1"/>
              </a:buBlip>
            </a:pPr>
            <a:r>
              <a:rPr b="0" lang="pt-BR" sz="3200" spc="-1" strike="noStrike">
                <a:solidFill>
                  <a:srgbClr val="ffffff"/>
                </a:solidFill>
                <a:uFill>
                  <a:solidFill>
                    <a:srgbClr val="ffffff"/>
                  </a:solidFill>
                </a:uFill>
                <a:latin typeface="Arial"/>
              </a:rPr>
              <a:t>Ulceração: mais comum (16%)</a:t>
            </a:r>
            <a:endParaRPr b="0" lang="pt-BR" sz="3200" spc="-1" strike="noStrike">
              <a:solidFill>
                <a:srgbClr val="ffffff"/>
              </a:solidFill>
              <a:uFill>
                <a:solidFill>
                  <a:srgbClr val="ffffff"/>
                </a:solidFill>
              </a:uFill>
              <a:latin typeface="Arial"/>
            </a:endParaRPr>
          </a:p>
          <a:p>
            <a:pPr marL="342720" indent="-342720">
              <a:buBlip>
                <a:blip r:embed="rId2"/>
              </a:buBlip>
            </a:pPr>
            <a:r>
              <a:rPr b="0" lang="pt-BR" sz="3200" spc="-1" strike="noStrike">
                <a:solidFill>
                  <a:srgbClr val="ffffff"/>
                </a:solidFill>
                <a:uFill>
                  <a:solidFill>
                    <a:srgbClr val="ffffff"/>
                  </a:solidFill>
                </a:uFill>
                <a:latin typeface="Arial"/>
              </a:rPr>
              <a:t>Oclusão visual (5,6%)</a:t>
            </a:r>
            <a:endParaRPr b="0" lang="pt-BR" sz="3200" spc="-1" strike="noStrike">
              <a:solidFill>
                <a:srgbClr val="ffffff"/>
              </a:solidFill>
              <a:uFill>
                <a:solidFill>
                  <a:srgbClr val="ffffff"/>
                </a:solidFill>
              </a:uFill>
              <a:latin typeface="Arial"/>
            </a:endParaRPr>
          </a:p>
          <a:p>
            <a:pPr marL="342720" indent="-342720">
              <a:buBlip>
                <a:blip r:embed="rId3"/>
              </a:buBlip>
            </a:pPr>
            <a:r>
              <a:rPr b="0" lang="pt-BR" sz="3200" spc="-1" strike="noStrike">
                <a:solidFill>
                  <a:srgbClr val="ffffff"/>
                </a:solidFill>
                <a:uFill>
                  <a:solidFill>
                    <a:srgbClr val="ffffff"/>
                  </a:solidFill>
                </a:uFill>
                <a:latin typeface="Arial"/>
              </a:rPr>
              <a:t>Obstrução respiratória (1,4%)</a:t>
            </a:r>
            <a:endParaRPr b="0" lang="pt-BR" sz="3200" spc="-1" strike="noStrike">
              <a:solidFill>
                <a:srgbClr val="ffffff"/>
              </a:solidFill>
              <a:uFill>
                <a:solidFill>
                  <a:srgbClr val="ffffff"/>
                </a:solidFill>
              </a:uFill>
              <a:latin typeface="Arial"/>
            </a:endParaRPr>
          </a:p>
          <a:p>
            <a:pPr marL="342720" indent="-342720">
              <a:buBlip>
                <a:blip r:embed="rId4"/>
              </a:buBlip>
            </a:pPr>
            <a:r>
              <a:rPr b="0" lang="pt-BR" sz="3200" spc="-1" strike="noStrike">
                <a:solidFill>
                  <a:srgbClr val="ffffff"/>
                </a:solidFill>
                <a:uFill>
                  <a:solidFill>
                    <a:srgbClr val="ffffff"/>
                  </a:solidFill>
                </a:uFill>
                <a:latin typeface="Arial"/>
              </a:rPr>
              <a:t>Obstrução de canal auditivo (0,6%)</a:t>
            </a:r>
            <a:endParaRPr b="0" lang="pt-BR" sz="3200" spc="-1" strike="noStrike">
              <a:solidFill>
                <a:srgbClr val="ffffff"/>
              </a:solidFill>
              <a:uFill>
                <a:solidFill>
                  <a:srgbClr val="ffffff"/>
                </a:solidFill>
              </a:uFill>
              <a:latin typeface="Arial"/>
            </a:endParaRPr>
          </a:p>
          <a:p>
            <a:pPr marL="342720" indent="-342720">
              <a:buBlip>
                <a:blip r:embed="rId5"/>
              </a:buBlip>
            </a:pPr>
            <a:r>
              <a:rPr b="0" lang="pt-BR" sz="3200" spc="-1" strike="noStrike">
                <a:solidFill>
                  <a:srgbClr val="ffffff"/>
                </a:solidFill>
                <a:uFill>
                  <a:solidFill>
                    <a:srgbClr val="ffffff"/>
                  </a:solidFill>
                </a:uFill>
                <a:latin typeface="Arial"/>
              </a:rPr>
              <a:t>Comprometimento cardíaco (0,4%)</a:t>
            </a:r>
            <a:endParaRPr b="0" lang="pt-BR" sz="3200" spc="-1" strike="noStrike">
              <a:solidFill>
                <a:srgbClr val="ffffff"/>
              </a:solidFill>
              <a:uFill>
                <a:solidFill>
                  <a:srgbClr val="ffffff"/>
                </a:solidFill>
              </a:uFill>
              <a:latin typeface="Arial"/>
            </a:endParaRPr>
          </a:p>
        </p:txBody>
      </p:sp>
      <p:sp>
        <p:nvSpPr>
          <p:cNvPr id="365" name="CustomShape 3"/>
          <p:cNvSpPr/>
          <p:nvPr/>
        </p:nvSpPr>
        <p:spPr>
          <a:xfrm>
            <a:off x="6635520" y="6597720"/>
            <a:ext cx="19105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Adaptado de Haggstrom, 2007</a:t>
            </a:r>
            <a:endParaRPr b="0" lang="pt-BR" sz="1800" spc="-1" strike="noStrike">
              <a:solidFill>
                <a:srgbClr val="ffffff"/>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457200" y="277560"/>
            <a:ext cx="8229600" cy="114300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Tratamento dos Hemangiomas</a:t>
            </a:r>
            <a:endParaRPr b="0" lang="pt-BR" sz="4400" spc="-1" strike="noStrike">
              <a:solidFill>
                <a:srgbClr val="ffffff"/>
              </a:solidFill>
              <a:uFill>
                <a:solidFill>
                  <a:srgbClr val="ffffff"/>
                </a:solidFill>
              </a:uFill>
              <a:latin typeface="Arial"/>
            </a:endParaRPr>
          </a:p>
        </p:txBody>
      </p:sp>
      <p:sp>
        <p:nvSpPr>
          <p:cNvPr id="367" name="TextShape 2"/>
          <p:cNvSpPr txBox="1"/>
          <p:nvPr/>
        </p:nvSpPr>
        <p:spPr>
          <a:xfrm>
            <a:off x="457200" y="1599840"/>
            <a:ext cx="8229600" cy="4530600"/>
          </a:xfrm>
          <a:prstGeom prst="rect">
            <a:avLst/>
          </a:prstGeom>
          <a:noFill/>
          <a:ln>
            <a:noFill/>
          </a:ln>
        </p:spPr>
        <p:txBody>
          <a:bodyPr/>
          <a:p>
            <a:pPr marL="342720" indent="-342720">
              <a:lnSpc>
                <a:spcPct val="90000"/>
              </a:lnSpc>
              <a:buBlip>
                <a:blip r:embed="rId1"/>
              </a:buBlip>
            </a:pPr>
            <a:r>
              <a:rPr b="0" lang="pt-BR" sz="3200" spc="-1" strike="noStrike">
                <a:solidFill>
                  <a:srgbClr val="ffffff"/>
                </a:solidFill>
                <a:uFill>
                  <a:solidFill>
                    <a:srgbClr val="ffffff"/>
                  </a:solidFill>
                </a:uFill>
                <a:latin typeface="Arial"/>
              </a:rPr>
              <a:t>Corticosteróides sistêmicos (12,3%)</a:t>
            </a:r>
            <a:endParaRPr b="0" lang="pt-BR" sz="3200" spc="-1" strike="noStrike">
              <a:solidFill>
                <a:srgbClr val="ffffff"/>
              </a:solidFill>
              <a:uFill>
                <a:solidFill>
                  <a:srgbClr val="ffffff"/>
                </a:solidFill>
              </a:uFill>
              <a:latin typeface="Arial"/>
            </a:endParaRPr>
          </a:p>
          <a:p>
            <a:pPr marL="342720" indent="-342720">
              <a:lnSpc>
                <a:spcPct val="90000"/>
              </a:lnSpc>
              <a:buBlip>
                <a:blip r:embed="rId2"/>
              </a:buBlip>
            </a:pPr>
            <a:r>
              <a:rPr b="0" lang="pt-BR" sz="3200" spc="-1" strike="noStrike">
                <a:solidFill>
                  <a:srgbClr val="ffffff"/>
                </a:solidFill>
                <a:uFill>
                  <a:solidFill>
                    <a:srgbClr val="ffffff"/>
                  </a:solidFill>
                </a:uFill>
                <a:latin typeface="Arial"/>
              </a:rPr>
              <a:t>Corticosteróides intralesionais (4,1%)</a:t>
            </a:r>
            <a:endParaRPr b="0" lang="pt-BR" sz="3200" spc="-1" strike="noStrike">
              <a:solidFill>
                <a:srgbClr val="ffffff"/>
              </a:solidFill>
              <a:uFill>
                <a:solidFill>
                  <a:srgbClr val="ffffff"/>
                </a:solidFill>
              </a:uFill>
              <a:latin typeface="Arial"/>
            </a:endParaRPr>
          </a:p>
          <a:p>
            <a:pPr marL="342720" indent="-342720">
              <a:lnSpc>
                <a:spcPct val="90000"/>
              </a:lnSpc>
              <a:buBlip>
                <a:blip r:embed="rId3"/>
              </a:buBlip>
            </a:pPr>
            <a:r>
              <a:rPr b="0" lang="pt-BR" sz="3200" spc="-1" strike="noStrike">
                <a:solidFill>
                  <a:srgbClr val="ffffff"/>
                </a:solidFill>
                <a:uFill>
                  <a:solidFill>
                    <a:srgbClr val="ffffff"/>
                  </a:solidFill>
                </a:uFill>
                <a:latin typeface="Arial"/>
              </a:rPr>
              <a:t>Corticosteróides tópicos (9,8%)</a:t>
            </a:r>
            <a:endParaRPr b="0" lang="pt-BR" sz="3200" spc="-1" strike="noStrike">
              <a:solidFill>
                <a:srgbClr val="ffffff"/>
              </a:solidFill>
              <a:uFill>
                <a:solidFill>
                  <a:srgbClr val="ffffff"/>
                </a:solidFill>
              </a:uFill>
              <a:latin typeface="Arial"/>
            </a:endParaRPr>
          </a:p>
          <a:p>
            <a:pPr marL="342720" indent="-342720">
              <a:lnSpc>
                <a:spcPct val="90000"/>
              </a:lnSpc>
              <a:buBlip>
                <a:blip r:embed="rId4"/>
              </a:buBlip>
            </a:pPr>
            <a:r>
              <a:rPr b="0" lang="pt-BR" sz="3200" spc="-1" strike="noStrike">
                <a:solidFill>
                  <a:srgbClr val="ffffff"/>
                </a:solidFill>
                <a:uFill>
                  <a:solidFill>
                    <a:srgbClr val="ffffff"/>
                  </a:solidFill>
                </a:uFill>
                <a:latin typeface="Arial"/>
              </a:rPr>
              <a:t>Cuidados locais com ulcerações (13,7%)</a:t>
            </a:r>
            <a:endParaRPr b="0" lang="pt-BR" sz="3200" spc="-1" strike="noStrike">
              <a:solidFill>
                <a:srgbClr val="ffffff"/>
              </a:solidFill>
              <a:uFill>
                <a:solidFill>
                  <a:srgbClr val="ffffff"/>
                </a:solidFill>
              </a:uFill>
              <a:latin typeface="Arial"/>
            </a:endParaRPr>
          </a:p>
          <a:p>
            <a:pPr marL="342720" indent="-342720">
              <a:lnSpc>
                <a:spcPct val="90000"/>
              </a:lnSpc>
              <a:buBlip>
                <a:blip r:embed="rId5"/>
              </a:buBlip>
            </a:pPr>
            <a:r>
              <a:rPr b="0" lang="pt-BR" sz="3200" spc="-1" strike="noStrike">
                <a:solidFill>
                  <a:srgbClr val="ffffff"/>
                </a:solidFill>
                <a:uFill>
                  <a:solidFill>
                    <a:srgbClr val="ffffff"/>
                  </a:solidFill>
                </a:uFill>
                <a:latin typeface="Arial"/>
              </a:rPr>
              <a:t>Antibióticos orais (2,0%)</a:t>
            </a:r>
            <a:endParaRPr b="0" lang="pt-BR" sz="3200" spc="-1" strike="noStrike">
              <a:solidFill>
                <a:srgbClr val="ffffff"/>
              </a:solidFill>
              <a:uFill>
                <a:solidFill>
                  <a:srgbClr val="ffffff"/>
                </a:solidFill>
              </a:uFill>
              <a:latin typeface="Arial"/>
            </a:endParaRPr>
          </a:p>
          <a:p>
            <a:pPr marL="342720" indent="-342720">
              <a:lnSpc>
                <a:spcPct val="90000"/>
              </a:lnSpc>
              <a:buBlip>
                <a:blip r:embed="rId6"/>
              </a:buBlip>
            </a:pPr>
            <a:r>
              <a:rPr b="0" lang="pt-BR" sz="3200" spc="-1" strike="noStrike">
                <a:solidFill>
                  <a:srgbClr val="ffffff"/>
                </a:solidFill>
                <a:uFill>
                  <a:solidFill>
                    <a:srgbClr val="ffffff"/>
                  </a:solidFill>
                </a:uFill>
                <a:latin typeface="Arial"/>
              </a:rPr>
              <a:t>Dye laser pulsado (8,0%)</a:t>
            </a:r>
            <a:endParaRPr b="0" lang="pt-BR" sz="3200" spc="-1" strike="noStrike">
              <a:solidFill>
                <a:srgbClr val="ffffff"/>
              </a:solidFill>
              <a:uFill>
                <a:solidFill>
                  <a:srgbClr val="ffffff"/>
                </a:solidFill>
              </a:uFill>
              <a:latin typeface="Arial"/>
            </a:endParaRPr>
          </a:p>
          <a:p>
            <a:pPr marL="342720" indent="-342720">
              <a:lnSpc>
                <a:spcPct val="90000"/>
              </a:lnSpc>
              <a:buBlip>
                <a:blip r:embed="rId7"/>
              </a:buBlip>
            </a:pPr>
            <a:r>
              <a:rPr b="0" lang="pt-BR" sz="3200" spc="-1" strike="noStrike">
                <a:solidFill>
                  <a:srgbClr val="ffffff"/>
                </a:solidFill>
                <a:uFill>
                  <a:solidFill>
                    <a:srgbClr val="ffffff"/>
                  </a:solidFill>
                </a:uFill>
                <a:latin typeface="Arial"/>
              </a:rPr>
              <a:t>Excisão cirúrgica (5,7%)</a:t>
            </a:r>
            <a:endParaRPr b="0" lang="pt-BR" sz="3200" spc="-1" strike="noStrike">
              <a:solidFill>
                <a:srgbClr val="ffffff"/>
              </a:solidFill>
              <a:uFill>
                <a:solidFill>
                  <a:srgbClr val="ffffff"/>
                </a:solidFill>
              </a:uFill>
              <a:latin typeface="Arial"/>
            </a:endParaRPr>
          </a:p>
          <a:p>
            <a:pPr marL="342720" indent="-342720">
              <a:lnSpc>
                <a:spcPct val="90000"/>
              </a:lnSpc>
              <a:buBlip>
                <a:blip r:embed="rId8"/>
              </a:buBlip>
            </a:pPr>
            <a:r>
              <a:rPr b="0" lang="pt-BR" sz="3200" spc="-1" strike="noStrike">
                <a:solidFill>
                  <a:srgbClr val="ffffff"/>
                </a:solidFill>
                <a:uFill>
                  <a:solidFill>
                    <a:srgbClr val="ffffff"/>
                  </a:solidFill>
                </a:uFill>
                <a:latin typeface="Arial"/>
              </a:rPr>
              <a:t>Raramente: interferon e vincristina</a:t>
            </a:r>
            <a:endParaRPr b="0" lang="pt-BR" sz="3200" spc="-1" strike="noStrike">
              <a:solidFill>
                <a:srgbClr val="ffffff"/>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685800" y="2130120"/>
            <a:ext cx="7772400" cy="146988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Uso de propranolol</a:t>
            </a:r>
            <a:endParaRPr b="0" lang="pt-BR" sz="4400" spc="-1" strike="noStrike">
              <a:solidFill>
                <a:srgbClr val="ffffff"/>
              </a:solidFill>
              <a:uFill>
                <a:solidFill>
                  <a:srgbClr val="ffffff"/>
                </a:solidFill>
              </a:uFill>
              <a:latin typeface="Arial"/>
            </a:endParaRPr>
          </a:p>
        </p:txBody>
      </p:sp>
      <p:sp>
        <p:nvSpPr>
          <p:cNvPr id="369" name="TextShape 2"/>
          <p:cNvSpPr txBox="1"/>
          <p:nvPr/>
        </p:nvSpPr>
        <p:spPr>
          <a:xfrm>
            <a:off x="684360" y="3885840"/>
            <a:ext cx="7775280" cy="911160"/>
          </a:xfrm>
          <a:prstGeom prst="rect">
            <a:avLst/>
          </a:prstGeom>
          <a:noFill/>
          <a:ln>
            <a:noFill/>
          </a:ln>
        </p:spPr>
        <p:txBody>
          <a:bodyPr/>
          <a:p>
            <a:pPr algn="ctr"/>
            <a:r>
              <a:rPr b="0" lang="pt-BR" sz="3200" spc="-1" strike="noStrike">
                <a:solidFill>
                  <a:srgbClr val="ffffff"/>
                </a:solidFill>
                <a:uFill>
                  <a:solidFill>
                    <a:srgbClr val="ffffff"/>
                  </a:solidFill>
                </a:uFill>
                <a:latin typeface="Arial"/>
              </a:rPr>
              <a:t>Léauté-Labrèze </a:t>
            </a:r>
            <a:r>
              <a:rPr b="0" i="1" lang="pt-BR" sz="3200" spc="-1" strike="noStrike">
                <a:solidFill>
                  <a:srgbClr val="ffffff"/>
                </a:solidFill>
                <a:uFill>
                  <a:solidFill>
                    <a:srgbClr val="ffffff"/>
                  </a:solidFill>
                </a:uFill>
                <a:latin typeface="Arial"/>
              </a:rPr>
              <a:t>et al</a:t>
            </a:r>
            <a:r>
              <a:rPr b="0" lang="pt-BR" sz="3200" spc="-1" strike="noStrike">
                <a:solidFill>
                  <a:srgbClr val="ffffff"/>
                </a:solidFill>
                <a:uFill>
                  <a:solidFill>
                    <a:srgbClr val="ffffff"/>
                  </a:solidFill>
                </a:uFill>
                <a:latin typeface="Arial"/>
              </a:rPr>
              <a:t>., NEJM, 2008</a:t>
            </a:r>
            <a:endParaRPr b="0" lang="pt-BR" sz="3200" spc="-1" strike="noStrike">
              <a:solidFill>
                <a:srgbClr val="ffffff"/>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 descr=""/>
          <p:cNvPicPr/>
          <p:nvPr/>
        </p:nvPicPr>
        <p:blipFill>
          <a:blip r:embed="rId1"/>
          <a:stretch/>
        </p:blipFill>
        <p:spPr>
          <a:xfrm>
            <a:off x="2360520" y="692280"/>
            <a:ext cx="4383360" cy="5340240"/>
          </a:xfrm>
          <a:prstGeom prst="rect">
            <a:avLst/>
          </a:prstGeom>
          <a:ln>
            <a:noFill/>
          </a:ln>
        </p:spPr>
      </p:pic>
      <p:sp>
        <p:nvSpPr>
          <p:cNvPr id="371" name="CustomShape 1"/>
          <p:cNvSpPr/>
          <p:nvPr/>
        </p:nvSpPr>
        <p:spPr>
          <a:xfrm>
            <a:off x="6637320" y="6597720"/>
            <a:ext cx="14227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Léauté-Labrèze, 2008</a:t>
            </a:r>
            <a:endParaRPr b="0" lang="pt-BR" sz="1800" spc="-1" strike="noStrike">
              <a:solidFill>
                <a:srgbClr val="ffffff"/>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685800" y="2130120"/>
            <a:ext cx="7772400" cy="1469880"/>
          </a:xfrm>
          <a:prstGeom prst="rect">
            <a:avLst/>
          </a:prstGeom>
          <a:noFill/>
          <a:ln>
            <a:noFill/>
          </a:ln>
        </p:spPr>
        <p:txBody>
          <a:bodyPr anchor="ctr"/>
          <a:p>
            <a:pPr algn="ctr"/>
            <a:r>
              <a:rPr b="0" lang="pt-BR" sz="4400" spc="-1" strike="noStrike">
                <a:solidFill>
                  <a:srgbClr val="ffffff"/>
                </a:solidFill>
                <a:uFill>
                  <a:solidFill>
                    <a:srgbClr val="ffffff"/>
                  </a:solidFill>
                </a:uFill>
                <a:latin typeface="Arial"/>
              </a:rPr>
              <a:t>Resultados do SOHPHIAS</a:t>
            </a:r>
            <a:endParaRPr b="0" lang="pt-BR" sz="4400" spc="-1" strike="noStrike">
              <a:solidFill>
                <a:srgbClr val="ffffff"/>
              </a:solidFill>
              <a:uFill>
                <a:solidFill>
                  <a:srgbClr val="ffffff"/>
                </a:solidFill>
              </a:uFill>
              <a:latin typeface="Arial"/>
            </a:endParaRPr>
          </a:p>
        </p:txBody>
      </p:sp>
      <p:sp>
        <p:nvSpPr>
          <p:cNvPr id="373" name="TextShape 2"/>
          <p:cNvSpPr txBox="1"/>
          <p:nvPr/>
        </p:nvSpPr>
        <p:spPr>
          <a:xfrm>
            <a:off x="1042920" y="3886200"/>
            <a:ext cx="7058160" cy="1752480"/>
          </a:xfrm>
          <a:prstGeom prst="rect">
            <a:avLst/>
          </a:prstGeom>
          <a:noFill/>
          <a:ln>
            <a:noFill/>
          </a:ln>
        </p:spPr>
        <p:txBody>
          <a:bodyPr/>
          <a:p>
            <a:pPr algn="ctr">
              <a:lnSpc>
                <a:spcPct val="90000"/>
              </a:lnSpc>
            </a:pPr>
            <a:r>
              <a:rPr b="0" lang="pt-BR" sz="2400" spc="-1" strike="noStrike">
                <a:solidFill>
                  <a:srgbClr val="ffffff"/>
                </a:solidFill>
                <a:uFill>
                  <a:solidFill>
                    <a:srgbClr val="ffffff"/>
                  </a:solidFill>
                </a:uFill>
                <a:latin typeface="Arial"/>
              </a:rPr>
              <a:t>Tratamento Não Padronizado (“Off-label”) de Pacientes Pediátricos Portadores de Hemangiomas com Propranolol no Hospital Infantil Albert Sabin entre janeiro e julho de 2009 </a:t>
            </a:r>
            <a:endParaRPr b="0" lang="pt-BR" sz="3200" spc="-1" strike="noStrike">
              <a:solidFill>
                <a:srgbClr val="ffffff"/>
              </a:solidFill>
              <a:uFill>
                <a:solidFill>
                  <a:srgbClr val="ffffff"/>
                </a:solidFill>
              </a:uFill>
              <a:latin typeface="Arial"/>
            </a:endParaRPr>
          </a:p>
        </p:txBody>
      </p:sp>
      <p:sp>
        <p:nvSpPr>
          <p:cNvPr id="374" name="CustomShape 3"/>
          <p:cNvSpPr/>
          <p:nvPr/>
        </p:nvSpPr>
        <p:spPr>
          <a:xfrm>
            <a:off x="1287360" y="6211800"/>
            <a:ext cx="7137720" cy="39852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17819" dir="2700000">
              <a:srgbClr val="1e3c98"/>
            </a:outerShdw>
          </a:effectLst>
        </p:spPr>
        <p:style>
          <a:lnRef idx="0"/>
          <a:fillRef idx="0"/>
          <a:effectRef idx="0"/>
          <a:fontRef idx="minor"/>
        </p:style>
        <p:txBody>
          <a:bodyPr wrap="none" lIns="90000" rIns="90000" tIns="46800" bIns="46800"/>
          <a:p>
            <a:pPr/>
            <a:r>
              <a:rPr b="0" lang="pt-BR" sz="1000" spc="-1" strike="noStrike">
                <a:solidFill>
                  <a:srgbClr val="ffffff"/>
                </a:solidFill>
                <a:uFill>
                  <a:solidFill>
                    <a:srgbClr val="ffffff"/>
                  </a:solidFill>
                </a:uFill>
                <a:latin typeface="Arial"/>
              </a:rPr>
              <a:t>O tratamento foi realizado após consentimento informado dos pais ou representantes legais dos pacientes e todas as fotos </a:t>
            </a:r>
            <a:endParaRPr b="0" lang="pt-BR" sz="1800" spc="-1" strike="noStrike">
              <a:solidFill>
                <a:srgbClr val="ffffff"/>
              </a:solidFill>
              <a:uFill>
                <a:solidFill>
                  <a:srgbClr val="ffffff"/>
                </a:solidFill>
              </a:uFill>
              <a:latin typeface="Arial"/>
            </a:endParaRPr>
          </a:p>
          <a:p>
            <a:pPr/>
            <a:r>
              <a:rPr b="0" lang="pt-BR" sz="1000" spc="-1" strike="noStrike">
                <a:solidFill>
                  <a:srgbClr val="ffffff"/>
                </a:solidFill>
                <a:uFill>
                  <a:solidFill>
                    <a:srgbClr val="ffffff"/>
                  </a:solidFill>
                </a:uFill>
                <a:latin typeface="Arial"/>
              </a:rPr>
              <a:t>foram mostradas após autorização dos mesmos</a:t>
            </a:r>
            <a:endParaRPr b="0" lang="pt-BR" sz="1800" spc="-1" strike="noStrike">
              <a:solidFill>
                <a:srgbClr val="ffffff"/>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Picture 4" descr="Foto2"/>
          <p:cNvPicPr/>
          <p:nvPr/>
        </p:nvPicPr>
        <p:blipFill>
          <a:blip r:embed="rId1"/>
          <a:stretch/>
        </p:blipFill>
        <p:spPr>
          <a:xfrm>
            <a:off x="3419640" y="1700280"/>
            <a:ext cx="4937040" cy="3857400"/>
          </a:xfrm>
          <a:prstGeom prst="rect">
            <a:avLst/>
          </a:prstGeom>
          <a:ln>
            <a:noFill/>
          </a:ln>
        </p:spPr>
      </p:pic>
      <p:pic>
        <p:nvPicPr>
          <p:cNvPr id="376" name="Picture 5" descr="Foto1r"/>
          <p:cNvPicPr/>
          <p:nvPr/>
        </p:nvPicPr>
        <p:blipFill>
          <a:blip r:embed="rId2"/>
          <a:stretch/>
        </p:blipFill>
        <p:spPr>
          <a:xfrm>
            <a:off x="826920" y="4308480"/>
            <a:ext cx="2756160" cy="2187720"/>
          </a:xfrm>
          <a:prstGeom prst="rect">
            <a:avLst/>
          </a:prstGeom>
          <a:ln>
            <a:noFill/>
          </a:ln>
        </p:spPr>
      </p:pic>
      <p:pic>
        <p:nvPicPr>
          <p:cNvPr id="377" name="Picture 6" descr="Foto0"/>
          <p:cNvPicPr/>
          <p:nvPr/>
        </p:nvPicPr>
        <p:blipFill>
          <a:blip r:embed="rId3"/>
          <a:stretch/>
        </p:blipFill>
        <p:spPr>
          <a:xfrm>
            <a:off x="826920" y="720720"/>
            <a:ext cx="2740320" cy="19144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793</TotalTime>
  <Application>LibreOffice/5.2.2.2$MacOSX_X86_64 LibreOffice_project/8f96e87c890bf8fa77463cd4b640a2312823f3ad</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2009-08-21T18:12:21Z</dcterms:created>
  <dc:creator>.</dc:creator>
  <dc:description/>
  <dc:language>pt-BR</dc:language>
  <cp:lastModifiedBy>.</cp:lastModifiedBy>
  <dcterms:modified xsi:type="dcterms:W3CDTF">2009-08-23T00:22:12Z</dcterms:modified>
  <cp:revision>37</cp:revision>
  <dc:subject/>
  <dc:title>Slide 1</dc:title>
</cp:coreProperties>
</file>